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  <p:sldMasterId id="2147483660" r:id="rId2"/>
  </p:sldMasterIdLst>
  <p:notesMasterIdLst>
    <p:notesMasterId r:id="rId20"/>
  </p:notesMasterIdLst>
  <p:sldIdLst>
    <p:sldId id="286" r:id="rId3"/>
    <p:sldId id="288" r:id="rId4"/>
    <p:sldId id="298" r:id="rId5"/>
    <p:sldId id="299" r:id="rId6"/>
    <p:sldId id="260" r:id="rId7"/>
    <p:sldId id="289" r:id="rId8"/>
    <p:sldId id="261" r:id="rId9"/>
    <p:sldId id="290" r:id="rId10"/>
    <p:sldId id="291" r:id="rId11"/>
    <p:sldId id="295" r:id="rId12"/>
    <p:sldId id="296" r:id="rId13"/>
    <p:sldId id="293" r:id="rId14"/>
    <p:sldId id="300" r:id="rId15"/>
    <p:sldId id="301" r:id="rId16"/>
    <p:sldId id="292" r:id="rId17"/>
    <p:sldId id="294" r:id="rId18"/>
    <p:sldId id="27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746DA-CF78-40E8-8177-68BE52783162}" v="257" dt="2020-12-08T08:22:39.623"/>
  </p1510:revLst>
</p1510:revInfo>
</file>

<file path=ppt/tableStyles.xml><?xml version="1.0" encoding="utf-8"?>
<a:tblStyleLst xmlns:a="http://schemas.openxmlformats.org/drawingml/2006/main" def="{BCEB8FC3-0129-465F-8343-FA527C8A61CC}">
  <a:tblStyle styleId="{BCEB8FC3-0129-465F-8343-FA527C8A6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5"/>
    <p:restoredTop sz="94616"/>
  </p:normalViewPr>
  <p:slideViewPr>
    <p:cSldViewPr snapToGrid="0" snapToObjects="1">
      <p:cViewPr varScale="1">
        <p:scale>
          <a:sx n="160" d="100"/>
          <a:sy n="160" d="100"/>
        </p:scale>
        <p:origin x="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裕士" userId="dcbd4bd7-8dac-424d-bf91-0c63d5c4e91c" providerId="ADAL" clId="{817746DA-CF78-40E8-8177-68BE52783162}"/>
    <pc:docChg chg="undo redo custSel addSld delSld modSld sldOrd">
      <pc:chgData name="裕士" userId="dcbd4bd7-8dac-424d-bf91-0c63d5c4e91c" providerId="ADAL" clId="{817746DA-CF78-40E8-8177-68BE52783162}" dt="2020-12-08T08:22:39.623" v="2632"/>
      <pc:docMkLst>
        <pc:docMk/>
      </pc:docMkLst>
      <pc:sldChg chg="modSp">
        <pc:chgData name="裕士" userId="dcbd4bd7-8dac-424d-bf91-0c63d5c4e91c" providerId="ADAL" clId="{817746DA-CF78-40E8-8177-68BE52783162}" dt="2020-12-08T07:57:58.636" v="1750" actId="20577"/>
        <pc:sldMkLst>
          <pc:docMk/>
          <pc:sldMk cId="3306709511" sldId="260"/>
        </pc:sldMkLst>
        <pc:spChg chg="mod">
          <ac:chgData name="裕士" userId="dcbd4bd7-8dac-424d-bf91-0c63d5c4e91c" providerId="ADAL" clId="{817746DA-CF78-40E8-8177-68BE52783162}" dt="2020-12-08T07:57:58.636" v="1750" actId="20577"/>
          <ac:spMkLst>
            <pc:docMk/>
            <pc:sldMk cId="3306709511" sldId="260"/>
            <ac:spMk id="94" creationId="{00000000-0000-0000-0000-000000000000}"/>
          </ac:spMkLst>
        </pc:spChg>
      </pc:sldChg>
      <pc:sldChg chg="modSp">
        <pc:chgData name="裕士" userId="dcbd4bd7-8dac-424d-bf91-0c63d5c4e91c" providerId="ADAL" clId="{817746DA-CF78-40E8-8177-68BE52783162}" dt="2020-12-08T08:06:26.599" v="2077" actId="20577"/>
        <pc:sldMkLst>
          <pc:docMk/>
          <pc:sldMk cId="2396932750" sldId="261"/>
        </pc:sldMkLst>
        <pc:spChg chg="mod">
          <ac:chgData name="裕士" userId="dcbd4bd7-8dac-424d-bf91-0c63d5c4e91c" providerId="ADAL" clId="{817746DA-CF78-40E8-8177-68BE52783162}" dt="2020-12-08T08:03:08.158" v="2034" actId="20577"/>
          <ac:spMkLst>
            <pc:docMk/>
            <pc:sldMk cId="2396932750" sldId="261"/>
            <ac:spMk id="103" creationId="{00000000-0000-0000-0000-000000000000}"/>
          </ac:spMkLst>
        </pc:spChg>
        <pc:spChg chg="mod">
          <ac:chgData name="裕士" userId="dcbd4bd7-8dac-424d-bf91-0c63d5c4e91c" providerId="ADAL" clId="{817746DA-CF78-40E8-8177-68BE52783162}" dt="2020-12-08T08:06:26.599" v="2077" actId="20577"/>
          <ac:spMkLst>
            <pc:docMk/>
            <pc:sldMk cId="2396932750" sldId="261"/>
            <ac:spMk id="104" creationId="{00000000-0000-0000-0000-000000000000}"/>
          </ac:spMkLst>
        </pc:spChg>
      </pc:sldChg>
      <pc:sldChg chg="modSp">
        <pc:chgData name="裕士" userId="dcbd4bd7-8dac-424d-bf91-0c63d5c4e91c" providerId="ADAL" clId="{817746DA-CF78-40E8-8177-68BE52783162}" dt="2020-12-08T07:52:44.534" v="1509" actId="14100"/>
        <pc:sldMkLst>
          <pc:docMk/>
          <pc:sldMk cId="909170397" sldId="288"/>
        </pc:sldMkLst>
        <pc:spChg chg="mod">
          <ac:chgData name="裕士" userId="dcbd4bd7-8dac-424d-bf91-0c63d5c4e91c" providerId="ADAL" clId="{817746DA-CF78-40E8-8177-68BE52783162}" dt="2020-12-08T07:52:44.534" v="1509" actId="14100"/>
          <ac:spMkLst>
            <pc:docMk/>
            <pc:sldMk cId="909170397" sldId="288"/>
            <ac:spMk id="81" creationId="{00000000-0000-0000-0000-000000000000}"/>
          </ac:spMkLst>
        </pc:spChg>
      </pc:sldChg>
      <pc:sldChg chg="addSp modSp modAnim">
        <pc:chgData name="裕士" userId="dcbd4bd7-8dac-424d-bf91-0c63d5c4e91c" providerId="ADAL" clId="{817746DA-CF78-40E8-8177-68BE52783162}" dt="2020-12-08T08:02:48.083" v="2025"/>
        <pc:sldMkLst>
          <pc:docMk/>
          <pc:sldMk cId="98260931" sldId="289"/>
        </pc:sldMkLst>
        <pc:spChg chg="mod">
          <ac:chgData name="裕士" userId="dcbd4bd7-8dac-424d-bf91-0c63d5c4e91c" providerId="ADAL" clId="{817746DA-CF78-40E8-8177-68BE52783162}" dt="2020-12-08T08:02:38.647" v="2024" actId="164"/>
          <ac:spMkLst>
            <pc:docMk/>
            <pc:sldMk cId="98260931" sldId="289"/>
            <ac:spMk id="3" creationId="{0DF54171-154A-5743-9BDF-34653567C70A}"/>
          </ac:spMkLst>
        </pc:spChg>
        <pc:grpChg chg="add mod">
          <ac:chgData name="裕士" userId="dcbd4bd7-8dac-424d-bf91-0c63d5c4e91c" providerId="ADAL" clId="{817746DA-CF78-40E8-8177-68BE52783162}" dt="2020-12-08T08:02:38.647" v="2024" actId="164"/>
          <ac:grpSpMkLst>
            <pc:docMk/>
            <pc:sldMk cId="98260931" sldId="289"/>
            <ac:grpSpMk id="4" creationId="{B6370AAC-E116-4BCE-8BCA-7C55F64A3557}"/>
          </ac:grpSpMkLst>
        </pc:grpChg>
        <pc:picChg chg="mod">
          <ac:chgData name="裕士" userId="dcbd4bd7-8dac-424d-bf91-0c63d5c4e91c" providerId="ADAL" clId="{817746DA-CF78-40E8-8177-68BE52783162}" dt="2020-12-08T08:02:38.647" v="2024" actId="164"/>
          <ac:picMkLst>
            <pc:docMk/>
            <pc:sldMk cId="98260931" sldId="289"/>
            <ac:picMk id="1026" creationId="{A2350B62-AB42-DC4E-8328-511AD72C6B9A}"/>
          </ac:picMkLst>
        </pc:picChg>
      </pc:sldChg>
      <pc:sldChg chg="modSp">
        <pc:chgData name="裕士" userId="dcbd4bd7-8dac-424d-bf91-0c63d5c4e91c" providerId="ADAL" clId="{817746DA-CF78-40E8-8177-68BE52783162}" dt="2020-12-08T03:07:05.501" v="0"/>
        <pc:sldMkLst>
          <pc:docMk/>
          <pc:sldMk cId="1894362663" sldId="291"/>
        </pc:sldMkLst>
        <pc:spChg chg="mod">
          <ac:chgData name="裕士" userId="dcbd4bd7-8dac-424d-bf91-0c63d5c4e91c" providerId="ADAL" clId="{817746DA-CF78-40E8-8177-68BE52783162}" dt="2020-12-08T03:07:05.501" v="0"/>
          <ac:spMkLst>
            <pc:docMk/>
            <pc:sldMk cId="1894362663" sldId="291"/>
            <ac:spMk id="5" creationId="{C1F00947-859C-8A46-A1BC-AB0AF322C69C}"/>
          </ac:spMkLst>
        </pc:spChg>
      </pc:sldChg>
      <pc:sldChg chg="addSp modSp ord modTransition">
        <pc:chgData name="裕士" userId="dcbd4bd7-8dac-424d-bf91-0c63d5c4e91c" providerId="ADAL" clId="{817746DA-CF78-40E8-8177-68BE52783162}" dt="2020-12-08T08:17:56.075" v="2471"/>
        <pc:sldMkLst>
          <pc:docMk/>
          <pc:sldMk cId="510002356" sldId="293"/>
        </pc:sldMkLst>
        <pc:spChg chg="add mod">
          <ac:chgData name="裕士" userId="dcbd4bd7-8dac-424d-bf91-0c63d5c4e91c" providerId="ADAL" clId="{817746DA-CF78-40E8-8177-68BE52783162}" dt="2020-12-08T08:06:54.340" v="2091" actId="20577"/>
          <ac:spMkLst>
            <pc:docMk/>
            <pc:sldMk cId="510002356" sldId="293"/>
            <ac:spMk id="2" creationId="{936C1CDB-EBD9-49EC-BF9F-EC91958C673D}"/>
          </ac:spMkLst>
        </pc:spChg>
        <pc:picChg chg="mod">
          <ac:chgData name="裕士" userId="dcbd4bd7-8dac-424d-bf91-0c63d5c4e91c" providerId="ADAL" clId="{817746DA-CF78-40E8-8177-68BE52783162}" dt="2020-12-08T04:00:13.114" v="1002" actId="1076"/>
          <ac:picMkLst>
            <pc:docMk/>
            <pc:sldMk cId="510002356" sldId="293"/>
            <ac:picMk id="5" creationId="{6B0A2A5E-D077-6D47-926B-BF9A273B06AA}"/>
          </ac:picMkLst>
        </pc:picChg>
      </pc:sldChg>
      <pc:sldChg chg="modSp">
        <pc:chgData name="裕士" userId="dcbd4bd7-8dac-424d-bf91-0c63d5c4e91c" providerId="ADAL" clId="{817746DA-CF78-40E8-8177-68BE52783162}" dt="2020-12-08T08:20:37.596" v="2627" actId="20577"/>
        <pc:sldMkLst>
          <pc:docMk/>
          <pc:sldMk cId="1488478772" sldId="294"/>
        </pc:sldMkLst>
        <pc:spChg chg="mod">
          <ac:chgData name="裕士" userId="dcbd4bd7-8dac-424d-bf91-0c63d5c4e91c" providerId="ADAL" clId="{817746DA-CF78-40E8-8177-68BE52783162}" dt="2020-12-08T08:20:37.596" v="2627" actId="20577"/>
          <ac:spMkLst>
            <pc:docMk/>
            <pc:sldMk cId="1488478772" sldId="294"/>
            <ac:spMk id="3" creationId="{8E87B943-40F9-674C-8FF4-454A462A9EE6}"/>
          </ac:spMkLst>
        </pc:spChg>
      </pc:sldChg>
      <pc:sldChg chg="addSp delSp modSp modAnim">
        <pc:chgData name="裕士" userId="dcbd4bd7-8dac-424d-bf91-0c63d5c4e91c" providerId="ADAL" clId="{817746DA-CF78-40E8-8177-68BE52783162}" dt="2020-12-08T08:22:18.904" v="2629"/>
        <pc:sldMkLst>
          <pc:docMk/>
          <pc:sldMk cId="4071665511" sldId="295"/>
        </pc:sldMkLst>
        <pc:spChg chg="mod">
          <ac:chgData name="裕士" userId="dcbd4bd7-8dac-424d-bf91-0c63d5c4e91c" providerId="ADAL" clId="{817746DA-CF78-40E8-8177-68BE52783162}" dt="2020-12-08T07:59:49.323" v="1899" actId="20577"/>
          <ac:spMkLst>
            <pc:docMk/>
            <pc:sldMk cId="4071665511" sldId="295"/>
            <ac:spMk id="2" creationId="{51814A60-4A85-FC47-A987-E878DC2A80D9}"/>
          </ac:spMkLst>
        </pc:spChg>
        <pc:spChg chg="add mod ord">
          <ac:chgData name="裕士" userId="dcbd4bd7-8dac-424d-bf91-0c63d5c4e91c" providerId="ADAL" clId="{817746DA-CF78-40E8-8177-68BE52783162}" dt="2020-12-08T03:34:47.549" v="171" actId="14100"/>
          <ac:spMkLst>
            <pc:docMk/>
            <pc:sldMk cId="4071665511" sldId="295"/>
            <ac:spMk id="6" creationId="{1C83B7F9-922E-4623-B640-01F9189EFBF6}"/>
          </ac:spMkLst>
        </pc:spChg>
        <pc:spChg chg="add del mod">
          <ac:chgData name="裕士" userId="dcbd4bd7-8dac-424d-bf91-0c63d5c4e91c" providerId="ADAL" clId="{817746DA-CF78-40E8-8177-68BE52783162}" dt="2020-12-08T03:10:46.651" v="17" actId="11529"/>
          <ac:spMkLst>
            <pc:docMk/>
            <pc:sldMk cId="4071665511" sldId="295"/>
            <ac:spMk id="7" creationId="{0683D985-FCDE-43DE-85AD-74B226D3267A}"/>
          </ac:spMkLst>
        </pc:spChg>
        <pc:spChg chg="add mod">
          <ac:chgData name="裕士" userId="dcbd4bd7-8dac-424d-bf91-0c63d5c4e91c" providerId="ADAL" clId="{817746DA-CF78-40E8-8177-68BE52783162}" dt="2020-12-08T03:36:45.338" v="248" actId="1038"/>
          <ac:spMkLst>
            <pc:docMk/>
            <pc:sldMk cId="4071665511" sldId="295"/>
            <ac:spMk id="8" creationId="{057D89DA-1431-4619-9D82-593DEED4A74E}"/>
          </ac:spMkLst>
        </pc:spChg>
        <pc:spChg chg="add mod">
          <ac:chgData name="裕士" userId="dcbd4bd7-8dac-424d-bf91-0c63d5c4e91c" providerId="ADAL" clId="{817746DA-CF78-40E8-8177-68BE52783162}" dt="2020-12-08T03:36:45.338" v="248" actId="1038"/>
          <ac:spMkLst>
            <pc:docMk/>
            <pc:sldMk cId="4071665511" sldId="295"/>
            <ac:spMk id="9" creationId="{B2F1F7EC-8126-4EAC-B903-434BDCD6314B}"/>
          </ac:spMkLst>
        </pc:spChg>
        <pc:spChg chg="add mod">
          <ac:chgData name="裕士" userId="dcbd4bd7-8dac-424d-bf91-0c63d5c4e91c" providerId="ADAL" clId="{817746DA-CF78-40E8-8177-68BE52783162}" dt="2020-12-08T03:36:52.709" v="250" actId="1076"/>
          <ac:spMkLst>
            <pc:docMk/>
            <pc:sldMk cId="4071665511" sldId="295"/>
            <ac:spMk id="10" creationId="{5C640712-D87A-4CDD-AF0E-5B2D417A2322}"/>
          </ac:spMkLst>
        </pc:spChg>
        <pc:spChg chg="add del">
          <ac:chgData name="裕士" userId="dcbd4bd7-8dac-424d-bf91-0c63d5c4e91c" providerId="ADAL" clId="{817746DA-CF78-40E8-8177-68BE52783162}" dt="2020-12-08T03:18:48.094" v="118"/>
          <ac:spMkLst>
            <pc:docMk/>
            <pc:sldMk cId="4071665511" sldId="295"/>
            <ac:spMk id="11" creationId="{2B39F320-DB51-4A90-9458-D053BA1FEBFE}"/>
          </ac:spMkLst>
        </pc:spChg>
        <pc:spChg chg="add mod ord">
          <ac:chgData name="裕士" userId="dcbd4bd7-8dac-424d-bf91-0c63d5c4e91c" providerId="ADAL" clId="{817746DA-CF78-40E8-8177-68BE52783162}" dt="2020-12-08T03:37:02.424" v="253" actId="14100"/>
          <ac:spMkLst>
            <pc:docMk/>
            <pc:sldMk cId="4071665511" sldId="295"/>
            <ac:spMk id="14" creationId="{9539051F-FF35-4D46-B2C0-3091F56E723D}"/>
          </ac:spMkLst>
        </pc:spChg>
        <pc:spChg chg="add del mod">
          <ac:chgData name="裕士" userId="dcbd4bd7-8dac-424d-bf91-0c63d5c4e91c" providerId="ADAL" clId="{817746DA-CF78-40E8-8177-68BE52783162}" dt="2020-12-08T03:22:52.400" v="168" actId="478"/>
          <ac:spMkLst>
            <pc:docMk/>
            <pc:sldMk cId="4071665511" sldId="295"/>
            <ac:spMk id="15" creationId="{3AD7AB88-CCF8-4EE5-A72A-35B71A45F845}"/>
          </ac:spMkLst>
        </pc:spChg>
        <pc:spChg chg="add mod">
          <ac:chgData name="裕士" userId="dcbd4bd7-8dac-424d-bf91-0c63d5c4e91c" providerId="ADAL" clId="{817746DA-CF78-40E8-8177-68BE52783162}" dt="2020-12-08T03:56:23.785" v="718" actId="14100"/>
          <ac:spMkLst>
            <pc:docMk/>
            <pc:sldMk cId="4071665511" sldId="295"/>
            <ac:spMk id="21" creationId="{3AF4AA5E-884C-416C-9643-EB9E4F7B84DB}"/>
          </ac:spMkLst>
        </pc:spChg>
        <pc:spChg chg="add mod">
          <ac:chgData name="裕士" userId="dcbd4bd7-8dac-424d-bf91-0c63d5c4e91c" providerId="ADAL" clId="{817746DA-CF78-40E8-8177-68BE52783162}" dt="2020-12-08T03:45:19.150" v="439" actId="1076"/>
          <ac:spMkLst>
            <pc:docMk/>
            <pc:sldMk cId="4071665511" sldId="295"/>
            <ac:spMk id="26" creationId="{EB1EB842-B9EB-456D-8671-A1F2CB0DC94A}"/>
          </ac:spMkLst>
        </pc:spChg>
        <pc:spChg chg="add del">
          <ac:chgData name="裕士" userId="dcbd4bd7-8dac-424d-bf91-0c63d5c4e91c" providerId="ADAL" clId="{817746DA-CF78-40E8-8177-68BE52783162}" dt="2020-12-08T03:41:36.754" v="345"/>
          <ac:spMkLst>
            <pc:docMk/>
            <pc:sldMk cId="4071665511" sldId="295"/>
            <ac:spMk id="36" creationId="{14402688-8405-4825-BCD3-C4704EF4371A}"/>
          </ac:spMkLst>
        </pc:spChg>
        <pc:spChg chg="add mod">
          <ac:chgData name="裕士" userId="dcbd4bd7-8dac-424d-bf91-0c63d5c4e91c" providerId="ADAL" clId="{817746DA-CF78-40E8-8177-68BE52783162}" dt="2020-12-08T03:40:09.722" v="305" actId="1076"/>
          <ac:spMkLst>
            <pc:docMk/>
            <pc:sldMk cId="4071665511" sldId="295"/>
            <ac:spMk id="38" creationId="{816AFEA5-FE90-4164-A3C7-A16EFAC74FB2}"/>
          </ac:spMkLst>
        </pc:spChg>
        <pc:spChg chg="add mod">
          <ac:chgData name="裕士" userId="dcbd4bd7-8dac-424d-bf91-0c63d5c4e91c" providerId="ADAL" clId="{817746DA-CF78-40E8-8177-68BE52783162}" dt="2020-12-08T03:40:21.887" v="318" actId="20577"/>
          <ac:spMkLst>
            <pc:docMk/>
            <pc:sldMk cId="4071665511" sldId="295"/>
            <ac:spMk id="39" creationId="{72358C97-B2B1-4380-B7DF-FF0BB7D28D1E}"/>
          </ac:spMkLst>
        </pc:spChg>
        <pc:spChg chg="add mod">
          <ac:chgData name="裕士" userId="dcbd4bd7-8dac-424d-bf91-0c63d5c4e91c" providerId="ADAL" clId="{817746DA-CF78-40E8-8177-68BE52783162}" dt="2020-12-08T03:40:39.693" v="336" actId="1076"/>
          <ac:spMkLst>
            <pc:docMk/>
            <pc:sldMk cId="4071665511" sldId="295"/>
            <ac:spMk id="40" creationId="{AC33A9BB-A2F0-4B40-B939-B0106006E431}"/>
          </ac:spMkLst>
        </pc:spChg>
        <pc:spChg chg="add mod">
          <ac:chgData name="裕士" userId="dcbd4bd7-8dac-424d-bf91-0c63d5c4e91c" providerId="ADAL" clId="{817746DA-CF78-40E8-8177-68BE52783162}" dt="2020-12-08T03:40:51.049" v="341" actId="20577"/>
          <ac:spMkLst>
            <pc:docMk/>
            <pc:sldMk cId="4071665511" sldId="295"/>
            <ac:spMk id="41" creationId="{072DE14E-9BB9-4642-B60D-BAE8EB619AC3}"/>
          </ac:spMkLst>
        </pc:spChg>
        <pc:spChg chg="add mod">
          <ac:chgData name="裕士" userId="dcbd4bd7-8dac-424d-bf91-0c63d5c4e91c" providerId="ADAL" clId="{817746DA-CF78-40E8-8177-68BE52783162}" dt="2020-12-08T03:56:53.038" v="767" actId="20577"/>
          <ac:spMkLst>
            <pc:docMk/>
            <pc:sldMk cId="4071665511" sldId="295"/>
            <ac:spMk id="44" creationId="{3E142142-576F-42A5-B00A-41D31A63EAD1}"/>
          </ac:spMkLst>
        </pc:spChg>
        <pc:spChg chg="add mod">
          <ac:chgData name="裕士" userId="dcbd4bd7-8dac-424d-bf91-0c63d5c4e91c" providerId="ADAL" clId="{817746DA-CF78-40E8-8177-68BE52783162}" dt="2020-12-08T03:45:50.942" v="446" actId="1076"/>
          <ac:spMkLst>
            <pc:docMk/>
            <pc:sldMk cId="4071665511" sldId="295"/>
            <ac:spMk id="46" creationId="{CD28ADA8-818A-46A0-BCB7-B9BEC9A81C5D}"/>
          </ac:spMkLst>
        </pc:spChg>
        <pc:picChg chg="add mod ord">
          <ac:chgData name="裕士" userId="dcbd4bd7-8dac-424d-bf91-0c63d5c4e91c" providerId="ADAL" clId="{817746DA-CF78-40E8-8177-68BE52783162}" dt="2020-12-08T03:36:59.217" v="252" actId="1076"/>
          <ac:picMkLst>
            <pc:docMk/>
            <pc:sldMk cId="4071665511" sldId="295"/>
            <ac:picMk id="5" creationId="{5B8BDDE2-2F7B-43C2-909E-F5E98202BCEB}"/>
          </ac:picMkLst>
        </pc:picChg>
        <pc:picChg chg="add mod">
          <ac:chgData name="裕士" userId="dcbd4bd7-8dac-424d-bf91-0c63d5c4e91c" providerId="ADAL" clId="{817746DA-CF78-40E8-8177-68BE52783162}" dt="2020-12-08T03:41:13.056" v="343" actId="1076"/>
          <ac:picMkLst>
            <pc:docMk/>
            <pc:sldMk cId="4071665511" sldId="295"/>
            <ac:picMk id="13" creationId="{D3AF5E92-AFB3-44AB-BB77-EB71A876C49D}"/>
          </ac:picMkLst>
        </pc:picChg>
        <pc:picChg chg="add mod">
          <ac:chgData name="裕士" userId="dcbd4bd7-8dac-424d-bf91-0c63d5c4e91c" providerId="ADAL" clId="{817746DA-CF78-40E8-8177-68BE52783162}" dt="2020-12-08T03:36:45.338" v="248" actId="1038"/>
          <ac:picMkLst>
            <pc:docMk/>
            <pc:sldMk cId="4071665511" sldId="295"/>
            <ac:picMk id="17" creationId="{0E63D120-6CC9-41D7-85B2-DAF50289A40A}"/>
          </ac:picMkLst>
        </pc:picChg>
        <pc:picChg chg="add del mod">
          <ac:chgData name="裕士" userId="dcbd4bd7-8dac-424d-bf91-0c63d5c4e91c" providerId="ADAL" clId="{817746DA-CF78-40E8-8177-68BE52783162}" dt="2020-12-08T03:38:15.147" v="260" actId="478"/>
          <ac:picMkLst>
            <pc:docMk/>
            <pc:sldMk cId="4071665511" sldId="295"/>
            <ac:picMk id="27" creationId="{59109D9F-ECAA-42DE-9D53-32F42B9DD531}"/>
          </ac:picMkLst>
        </pc:picChg>
        <pc:picChg chg="add mod">
          <ac:chgData name="裕士" userId="dcbd4bd7-8dac-424d-bf91-0c63d5c4e91c" providerId="ADAL" clId="{817746DA-CF78-40E8-8177-68BE52783162}" dt="2020-12-08T03:38:36.713" v="266" actId="1076"/>
          <ac:picMkLst>
            <pc:docMk/>
            <pc:sldMk cId="4071665511" sldId="295"/>
            <ac:picMk id="29" creationId="{644FC0E2-2839-4BF1-A945-835905EBD66D}"/>
          </ac:picMkLst>
        </pc:picChg>
        <pc:picChg chg="add mod">
          <ac:chgData name="裕士" userId="dcbd4bd7-8dac-424d-bf91-0c63d5c4e91c" providerId="ADAL" clId="{817746DA-CF78-40E8-8177-68BE52783162}" dt="2020-12-08T03:45:48.413" v="445" actId="1076"/>
          <ac:picMkLst>
            <pc:docMk/>
            <pc:sldMk cId="4071665511" sldId="295"/>
            <ac:picMk id="42" creationId="{8CC41382-38AA-47A7-B095-0D3E47A1911E}"/>
          </ac:picMkLst>
        </pc:picChg>
        <pc:picChg chg="add mod">
          <ac:chgData name="裕士" userId="dcbd4bd7-8dac-424d-bf91-0c63d5c4e91c" providerId="ADAL" clId="{817746DA-CF78-40E8-8177-68BE52783162}" dt="2020-12-08T03:44:50.696" v="431" actId="1076"/>
          <ac:picMkLst>
            <pc:docMk/>
            <pc:sldMk cId="4071665511" sldId="295"/>
            <ac:picMk id="45" creationId="{8E5865C1-1362-4DD0-91EF-F755E6B5D00C}"/>
          </ac:picMkLst>
        </pc:picChg>
        <pc:picChg chg="add mod">
          <ac:chgData name="裕士" userId="dcbd4bd7-8dac-424d-bf91-0c63d5c4e91c" providerId="ADAL" clId="{817746DA-CF78-40E8-8177-68BE52783162}" dt="2020-12-08T03:36:45.338" v="248" actId="1038"/>
          <ac:picMkLst>
            <pc:docMk/>
            <pc:sldMk cId="4071665511" sldId="295"/>
            <ac:picMk id="1028" creationId="{4285FCD6-E196-4C1B-8E22-47122457C940}"/>
          </ac:picMkLst>
        </pc:picChg>
        <pc:picChg chg="add mod">
          <ac:chgData name="裕士" userId="dcbd4bd7-8dac-424d-bf91-0c63d5c4e91c" providerId="ADAL" clId="{817746DA-CF78-40E8-8177-68BE52783162}" dt="2020-12-08T03:39:09.243" v="270" actId="1076"/>
          <ac:picMkLst>
            <pc:docMk/>
            <pc:sldMk cId="4071665511" sldId="295"/>
            <ac:picMk id="1030" creationId="{3C0FC0E3-D427-413F-A38F-6297043B81E5}"/>
          </ac:picMkLst>
        </pc:picChg>
        <pc:cxnChg chg="add mod">
          <ac:chgData name="裕士" userId="dcbd4bd7-8dac-424d-bf91-0c63d5c4e91c" providerId="ADAL" clId="{817746DA-CF78-40E8-8177-68BE52783162}" dt="2020-12-08T03:36:45.338" v="248" actId="1038"/>
          <ac:cxnSpMkLst>
            <pc:docMk/>
            <pc:sldMk cId="4071665511" sldId="295"/>
            <ac:cxnSpMk id="19" creationId="{3F35ED53-DFED-4950-908F-3F2969B2EBD0}"/>
          </ac:cxnSpMkLst>
        </pc:cxnChg>
        <pc:cxnChg chg="add mod">
          <ac:chgData name="裕士" userId="dcbd4bd7-8dac-424d-bf91-0c63d5c4e91c" providerId="ADAL" clId="{817746DA-CF78-40E8-8177-68BE52783162}" dt="2020-12-08T03:36:45.338" v="248" actId="1038"/>
          <ac:cxnSpMkLst>
            <pc:docMk/>
            <pc:sldMk cId="4071665511" sldId="295"/>
            <ac:cxnSpMk id="23" creationId="{BA7038C9-F50F-478C-BE1A-57E9463A14DE}"/>
          </ac:cxnSpMkLst>
        </pc:cxnChg>
        <pc:cxnChg chg="add mod">
          <ac:chgData name="裕士" userId="dcbd4bd7-8dac-424d-bf91-0c63d5c4e91c" providerId="ADAL" clId="{817746DA-CF78-40E8-8177-68BE52783162}" dt="2020-12-08T03:45:37.692" v="443" actId="14100"/>
          <ac:cxnSpMkLst>
            <pc:docMk/>
            <pc:sldMk cId="4071665511" sldId="295"/>
            <ac:cxnSpMk id="27" creationId="{4B942970-CDF2-45FC-AEC6-3F9E1DAA3901}"/>
          </ac:cxnSpMkLst>
        </pc:cxnChg>
        <pc:cxnChg chg="add mod">
          <ac:chgData name="裕士" userId="dcbd4bd7-8dac-424d-bf91-0c63d5c4e91c" providerId="ADAL" clId="{817746DA-CF78-40E8-8177-68BE52783162}" dt="2020-12-08T03:39:31.825" v="274" actId="208"/>
          <ac:cxnSpMkLst>
            <pc:docMk/>
            <pc:sldMk cId="4071665511" sldId="295"/>
            <ac:cxnSpMk id="31" creationId="{917BFC7C-6CEF-48F6-8668-C9CA91D78FDC}"/>
          </ac:cxnSpMkLst>
        </pc:cxnChg>
        <pc:cxnChg chg="add del mod">
          <ac:chgData name="裕士" userId="dcbd4bd7-8dac-424d-bf91-0c63d5c4e91c" providerId="ADAL" clId="{817746DA-CF78-40E8-8177-68BE52783162}" dt="2020-12-08T03:46:07.204" v="451" actId="478"/>
          <ac:cxnSpMkLst>
            <pc:docMk/>
            <pc:sldMk cId="4071665511" sldId="295"/>
            <ac:cxnSpMk id="32" creationId="{F0A9C517-28F5-4AE2-A5C0-C482CA2D4C20}"/>
          </ac:cxnSpMkLst>
        </pc:cxnChg>
        <pc:cxnChg chg="add mod">
          <ac:chgData name="裕士" userId="dcbd4bd7-8dac-424d-bf91-0c63d5c4e91c" providerId="ADAL" clId="{817746DA-CF78-40E8-8177-68BE52783162}" dt="2020-12-08T03:47:09.217" v="460" actId="693"/>
          <ac:cxnSpMkLst>
            <pc:docMk/>
            <pc:sldMk cId="4071665511" sldId="295"/>
            <ac:cxnSpMk id="34" creationId="{35281796-2CB8-4CCC-A4CA-AF3645140C2F}"/>
          </ac:cxnSpMkLst>
        </pc:cxnChg>
        <pc:cxnChg chg="add del">
          <ac:chgData name="裕士" userId="dcbd4bd7-8dac-424d-bf91-0c63d5c4e91c" providerId="ADAL" clId="{817746DA-CF78-40E8-8177-68BE52783162}" dt="2020-12-08T03:39:28.938" v="273"/>
          <ac:cxnSpMkLst>
            <pc:docMk/>
            <pc:sldMk cId="4071665511" sldId="295"/>
            <ac:cxnSpMk id="34" creationId="{87CD2395-AA52-49D5-A2D3-8FB6081303F8}"/>
          </ac:cxnSpMkLst>
        </pc:cxnChg>
        <pc:cxnChg chg="add mod">
          <ac:chgData name="裕士" userId="dcbd4bd7-8dac-424d-bf91-0c63d5c4e91c" providerId="ADAL" clId="{817746DA-CF78-40E8-8177-68BE52783162}" dt="2020-12-08T03:39:38.804" v="277" actId="14100"/>
          <ac:cxnSpMkLst>
            <pc:docMk/>
            <pc:sldMk cId="4071665511" sldId="295"/>
            <ac:cxnSpMk id="35" creationId="{022FE5D4-FAF3-4917-8CE8-D6EDDD66F2BF}"/>
          </ac:cxnSpMkLst>
        </pc:cxnChg>
        <pc:cxnChg chg="add del">
          <ac:chgData name="裕士" userId="dcbd4bd7-8dac-424d-bf91-0c63d5c4e91c" providerId="ADAL" clId="{817746DA-CF78-40E8-8177-68BE52783162}" dt="2020-12-08T03:47:10.925" v="462"/>
          <ac:cxnSpMkLst>
            <pc:docMk/>
            <pc:sldMk cId="4071665511" sldId="295"/>
            <ac:cxnSpMk id="43" creationId="{350D6C91-E4AC-4FC3-A30D-26839F1F55C2}"/>
          </ac:cxnSpMkLst>
        </pc:cxnChg>
      </pc:sldChg>
      <pc:sldChg chg="addSp delSp modSp add modAnim">
        <pc:chgData name="裕士" userId="dcbd4bd7-8dac-424d-bf91-0c63d5c4e91c" providerId="ADAL" clId="{817746DA-CF78-40E8-8177-68BE52783162}" dt="2020-12-08T08:22:39.623" v="2632"/>
        <pc:sldMkLst>
          <pc:docMk/>
          <pc:sldMk cId="888284057" sldId="296"/>
        </pc:sldMkLst>
        <pc:spChg chg="mod">
          <ac:chgData name="裕士" userId="dcbd4bd7-8dac-424d-bf91-0c63d5c4e91c" providerId="ADAL" clId="{817746DA-CF78-40E8-8177-68BE52783162}" dt="2020-12-08T08:10:42.214" v="2402" actId="20577"/>
          <ac:spMkLst>
            <pc:docMk/>
            <pc:sldMk cId="888284057" sldId="296"/>
            <ac:spMk id="2" creationId="{51814A60-4A85-FC47-A987-E878DC2A80D9}"/>
          </ac:spMkLst>
        </pc:spChg>
        <pc:spChg chg="mod">
          <ac:chgData name="裕士" userId="dcbd4bd7-8dac-424d-bf91-0c63d5c4e91c" providerId="ADAL" clId="{817746DA-CF78-40E8-8177-68BE52783162}" dt="2020-12-08T03:50:00.559" v="565" actId="14100"/>
          <ac:spMkLst>
            <pc:docMk/>
            <pc:sldMk cId="888284057" sldId="296"/>
            <ac:spMk id="14" creationId="{9539051F-FF35-4D46-B2C0-3091F56E723D}"/>
          </ac:spMkLst>
        </pc:spChg>
        <pc:spChg chg="add mod">
          <ac:chgData name="裕士" userId="dcbd4bd7-8dac-424d-bf91-0c63d5c4e91c" providerId="ADAL" clId="{817746DA-CF78-40E8-8177-68BE52783162}" dt="2020-12-08T03:49:09.729" v="552" actId="20577"/>
          <ac:spMkLst>
            <pc:docMk/>
            <pc:sldMk cId="888284057" sldId="296"/>
            <ac:spMk id="32" creationId="{B48EAB25-6086-4DCA-B260-D479EC2E2E3F}"/>
          </ac:spMkLst>
        </pc:spChg>
        <pc:spChg chg="del">
          <ac:chgData name="裕士" userId="dcbd4bd7-8dac-424d-bf91-0c63d5c4e91c" providerId="ADAL" clId="{817746DA-CF78-40E8-8177-68BE52783162}" dt="2020-12-08T03:48:42.267" v="524" actId="478"/>
          <ac:spMkLst>
            <pc:docMk/>
            <pc:sldMk cId="888284057" sldId="296"/>
            <ac:spMk id="39" creationId="{72358C97-B2B1-4380-B7DF-FF0BB7D28D1E}"/>
          </ac:spMkLst>
        </pc:spChg>
        <pc:spChg chg="del">
          <ac:chgData name="裕士" userId="dcbd4bd7-8dac-424d-bf91-0c63d5c4e91c" providerId="ADAL" clId="{817746DA-CF78-40E8-8177-68BE52783162}" dt="2020-12-08T03:49:19.998" v="555" actId="478"/>
          <ac:spMkLst>
            <pc:docMk/>
            <pc:sldMk cId="888284057" sldId="296"/>
            <ac:spMk id="40" creationId="{AC33A9BB-A2F0-4B40-B939-B0106006E431}"/>
          </ac:spMkLst>
        </pc:spChg>
        <pc:spChg chg="mod">
          <ac:chgData name="裕士" userId="dcbd4bd7-8dac-424d-bf91-0c63d5c4e91c" providerId="ADAL" clId="{817746DA-CF78-40E8-8177-68BE52783162}" dt="2020-12-08T03:50:54.653" v="599" actId="1076"/>
          <ac:spMkLst>
            <pc:docMk/>
            <pc:sldMk cId="888284057" sldId="296"/>
            <ac:spMk id="41" creationId="{072DE14E-9BB9-4642-B60D-BAE8EB619AC3}"/>
          </ac:spMkLst>
        </pc:spChg>
        <pc:spChg chg="add mod">
          <ac:chgData name="裕士" userId="dcbd4bd7-8dac-424d-bf91-0c63d5c4e91c" providerId="ADAL" clId="{817746DA-CF78-40E8-8177-68BE52783162}" dt="2020-12-08T03:54:21.643" v="641" actId="14100"/>
          <ac:spMkLst>
            <pc:docMk/>
            <pc:sldMk cId="888284057" sldId="296"/>
            <ac:spMk id="43" creationId="{4D8628F6-FB11-4B0F-9CA3-C4F8C125F6F4}"/>
          </ac:spMkLst>
        </pc:spChg>
        <pc:spChg chg="add mod">
          <ac:chgData name="裕士" userId="dcbd4bd7-8dac-424d-bf91-0c63d5c4e91c" providerId="ADAL" clId="{817746DA-CF78-40E8-8177-68BE52783162}" dt="2020-12-08T03:59:49.674" v="1000" actId="20577"/>
          <ac:spMkLst>
            <pc:docMk/>
            <pc:sldMk cId="888284057" sldId="296"/>
            <ac:spMk id="48" creationId="{8032302C-0288-4D41-A72E-6B16AA84984B}"/>
          </ac:spMkLst>
        </pc:spChg>
        <pc:spChg chg="add mod">
          <ac:chgData name="裕士" userId="dcbd4bd7-8dac-424d-bf91-0c63d5c4e91c" providerId="ADAL" clId="{817746DA-CF78-40E8-8177-68BE52783162}" dt="2020-12-08T03:58:29.024" v="855" actId="20577"/>
          <ac:spMkLst>
            <pc:docMk/>
            <pc:sldMk cId="888284057" sldId="296"/>
            <ac:spMk id="49" creationId="{BD700A44-FD8B-4646-B6D9-F161931D0453}"/>
          </ac:spMkLst>
        </pc:spChg>
        <pc:spChg chg="add mod">
          <ac:chgData name="裕士" userId="dcbd4bd7-8dac-424d-bf91-0c63d5c4e91c" providerId="ADAL" clId="{817746DA-CF78-40E8-8177-68BE52783162}" dt="2020-12-08T03:59:13.873" v="943" actId="14100"/>
          <ac:spMkLst>
            <pc:docMk/>
            <pc:sldMk cId="888284057" sldId="296"/>
            <ac:spMk id="50" creationId="{1AED6FDC-1C46-42F6-B7B1-9C971D019376}"/>
          </ac:spMkLst>
        </pc:spChg>
        <pc:picChg chg="add mod">
          <ac:chgData name="裕士" userId="dcbd4bd7-8dac-424d-bf91-0c63d5c4e91c" providerId="ADAL" clId="{817746DA-CF78-40E8-8177-68BE52783162}" dt="2020-12-08T03:48:50.273" v="528" actId="1076"/>
          <ac:picMkLst>
            <pc:docMk/>
            <pc:sldMk cId="888284057" sldId="296"/>
            <ac:picMk id="7" creationId="{3640D625-714C-47B6-AFC6-CE2844DBECB4}"/>
          </ac:picMkLst>
        </pc:picChg>
        <pc:picChg chg="add mod">
          <ac:chgData name="裕士" userId="dcbd4bd7-8dac-424d-bf91-0c63d5c4e91c" providerId="ADAL" clId="{817746DA-CF78-40E8-8177-68BE52783162}" dt="2020-12-08T03:50:47.071" v="598" actId="1038"/>
          <ac:picMkLst>
            <pc:docMk/>
            <pc:sldMk cId="888284057" sldId="296"/>
            <ac:picMk id="15" creationId="{39699175-10F4-49CC-962A-ECB36C62105B}"/>
          </ac:picMkLst>
        </pc:picChg>
        <pc:picChg chg="add mod">
          <ac:chgData name="裕士" userId="dcbd4bd7-8dac-424d-bf91-0c63d5c4e91c" providerId="ADAL" clId="{817746DA-CF78-40E8-8177-68BE52783162}" dt="2020-12-08T03:53:29.405" v="607" actId="1076"/>
          <ac:picMkLst>
            <pc:docMk/>
            <pc:sldMk cId="888284057" sldId="296"/>
            <ac:picMk id="22" creationId="{8F67F9F8-BC85-409C-B39E-3CE57F0D5330}"/>
          </ac:picMkLst>
        </pc:picChg>
        <pc:picChg chg="del">
          <ac:chgData name="裕士" userId="dcbd4bd7-8dac-424d-bf91-0c63d5c4e91c" providerId="ADAL" clId="{817746DA-CF78-40E8-8177-68BE52783162}" dt="2020-12-08T03:49:22.364" v="557" actId="478"/>
          <ac:picMkLst>
            <pc:docMk/>
            <pc:sldMk cId="888284057" sldId="296"/>
            <ac:picMk id="29" creationId="{644FC0E2-2839-4BF1-A945-835905EBD66D}"/>
          </ac:picMkLst>
        </pc:picChg>
        <pc:picChg chg="del">
          <ac:chgData name="裕士" userId="dcbd4bd7-8dac-424d-bf91-0c63d5c4e91c" providerId="ADAL" clId="{817746DA-CF78-40E8-8177-68BE52783162}" dt="2020-12-08T03:47:47.457" v="518" actId="478"/>
          <ac:picMkLst>
            <pc:docMk/>
            <pc:sldMk cId="888284057" sldId="296"/>
            <ac:picMk id="1028" creationId="{4285FCD6-E196-4C1B-8E22-47122457C940}"/>
          </ac:picMkLst>
        </pc:picChg>
        <pc:picChg chg="del">
          <ac:chgData name="裕士" userId="dcbd4bd7-8dac-424d-bf91-0c63d5c4e91c" providerId="ADAL" clId="{817746DA-CF78-40E8-8177-68BE52783162}" dt="2020-12-08T03:49:17.496" v="553" actId="478"/>
          <ac:picMkLst>
            <pc:docMk/>
            <pc:sldMk cId="888284057" sldId="296"/>
            <ac:picMk id="1030" creationId="{3C0FC0E3-D427-413F-A38F-6297043B81E5}"/>
          </ac:picMkLst>
        </pc:picChg>
        <pc:cxnChg chg="mod">
          <ac:chgData name="裕士" userId="dcbd4bd7-8dac-424d-bf91-0c63d5c4e91c" providerId="ADAL" clId="{817746DA-CF78-40E8-8177-68BE52783162}" dt="2020-12-08T03:48:53.521" v="529" actId="14100"/>
          <ac:cxnSpMkLst>
            <pc:docMk/>
            <pc:sldMk cId="888284057" sldId="296"/>
            <ac:cxnSpMk id="23" creationId="{BA7038C9-F50F-478C-BE1A-57E9463A14DE}"/>
          </ac:cxnSpMkLst>
        </pc:cxnChg>
        <pc:cxnChg chg="del">
          <ac:chgData name="裕士" userId="dcbd4bd7-8dac-424d-bf91-0c63d5c4e91c" providerId="ADAL" clId="{817746DA-CF78-40E8-8177-68BE52783162}" dt="2020-12-08T03:49:18.544" v="554" actId="478"/>
          <ac:cxnSpMkLst>
            <pc:docMk/>
            <pc:sldMk cId="888284057" sldId="296"/>
            <ac:cxnSpMk id="31" creationId="{917BFC7C-6CEF-48F6-8668-C9CA91D78FDC}"/>
          </ac:cxnSpMkLst>
        </pc:cxnChg>
        <pc:cxnChg chg="mod">
          <ac:chgData name="裕士" userId="dcbd4bd7-8dac-424d-bf91-0c63d5c4e91c" providerId="ADAL" clId="{817746DA-CF78-40E8-8177-68BE52783162}" dt="2020-12-08T03:50:47.071" v="598" actId="1038"/>
          <ac:cxnSpMkLst>
            <pc:docMk/>
            <pc:sldMk cId="888284057" sldId="296"/>
            <ac:cxnSpMk id="34" creationId="{35281796-2CB8-4CCC-A4CA-AF3645140C2F}"/>
          </ac:cxnSpMkLst>
        </pc:cxnChg>
        <pc:cxnChg chg="del mod">
          <ac:chgData name="裕士" userId="dcbd4bd7-8dac-424d-bf91-0c63d5c4e91c" providerId="ADAL" clId="{817746DA-CF78-40E8-8177-68BE52783162}" dt="2020-12-08T03:49:20.797" v="556" actId="478"/>
          <ac:cxnSpMkLst>
            <pc:docMk/>
            <pc:sldMk cId="888284057" sldId="296"/>
            <ac:cxnSpMk id="35" creationId="{022FE5D4-FAF3-4917-8CE8-D6EDDD66F2BF}"/>
          </ac:cxnSpMkLst>
        </pc:cxnChg>
        <pc:cxnChg chg="add mod">
          <ac:chgData name="裕士" userId="dcbd4bd7-8dac-424d-bf91-0c63d5c4e91c" providerId="ADAL" clId="{817746DA-CF78-40E8-8177-68BE52783162}" dt="2020-12-08T03:50:47.071" v="598" actId="1038"/>
          <ac:cxnSpMkLst>
            <pc:docMk/>
            <pc:sldMk cId="888284057" sldId="296"/>
            <ac:cxnSpMk id="36" creationId="{FF38AAF3-A7B2-4963-AC17-5840F617E9FE}"/>
          </ac:cxnSpMkLst>
        </pc:cxnChg>
        <pc:cxnChg chg="add mod">
          <ac:chgData name="裕士" userId="dcbd4bd7-8dac-424d-bf91-0c63d5c4e91c" providerId="ADAL" clId="{817746DA-CF78-40E8-8177-68BE52783162}" dt="2020-12-08T03:54:05.728" v="635" actId="14100"/>
          <ac:cxnSpMkLst>
            <pc:docMk/>
            <pc:sldMk cId="888284057" sldId="296"/>
            <ac:cxnSpMk id="44" creationId="{AB38DF41-2AAD-4B5D-AF60-56BE5C1DE72E}"/>
          </ac:cxnSpMkLst>
        </pc:cxnChg>
        <pc:cxnChg chg="add mod">
          <ac:chgData name="裕士" userId="dcbd4bd7-8dac-424d-bf91-0c63d5c4e91c" providerId="ADAL" clId="{817746DA-CF78-40E8-8177-68BE52783162}" dt="2020-12-08T03:57:14.095" v="768" actId="693"/>
          <ac:cxnSpMkLst>
            <pc:docMk/>
            <pc:sldMk cId="888284057" sldId="296"/>
            <ac:cxnSpMk id="47" creationId="{C5EA09F3-7000-4649-BF88-4D3FAF79BF24}"/>
          </ac:cxnSpMkLst>
        </pc:cxnChg>
      </pc:sldChg>
      <pc:sldChg chg="delSp add del">
        <pc:chgData name="裕士" userId="dcbd4bd7-8dac-424d-bf91-0c63d5c4e91c" providerId="ADAL" clId="{817746DA-CF78-40E8-8177-68BE52783162}" dt="2020-12-08T08:00:21.883" v="1923" actId="2696"/>
        <pc:sldMkLst>
          <pc:docMk/>
          <pc:sldMk cId="2077659772" sldId="297"/>
        </pc:sldMkLst>
        <pc:spChg chg="del">
          <ac:chgData name="裕士" userId="dcbd4bd7-8dac-424d-bf91-0c63d5c4e91c" providerId="ADAL" clId="{817746DA-CF78-40E8-8177-68BE52783162}" dt="2020-12-08T07:50:24.653" v="1484"/>
          <ac:spMkLst>
            <pc:docMk/>
            <pc:sldMk cId="2077659772" sldId="297"/>
            <ac:spMk id="2" creationId="{0969FBB0-BF81-4F2C-B095-BDC560545BA0}"/>
          </ac:spMkLst>
        </pc:spChg>
        <pc:spChg chg="del">
          <ac:chgData name="裕士" userId="dcbd4bd7-8dac-424d-bf91-0c63d5c4e91c" providerId="ADAL" clId="{817746DA-CF78-40E8-8177-68BE52783162}" dt="2020-12-08T07:50:24.653" v="1484"/>
          <ac:spMkLst>
            <pc:docMk/>
            <pc:sldMk cId="2077659772" sldId="297"/>
            <ac:spMk id="3" creationId="{5DBFF671-55F9-47C1-8243-32A271568EF8}"/>
          </ac:spMkLst>
        </pc:spChg>
      </pc:sldChg>
      <pc:sldChg chg="addSp delSp modSp add del">
        <pc:chgData name="裕士" userId="dcbd4bd7-8dac-424d-bf91-0c63d5c4e91c" providerId="ADAL" clId="{817746DA-CF78-40E8-8177-68BE52783162}" dt="2020-12-08T07:49:11.916" v="1363" actId="2696"/>
        <pc:sldMkLst>
          <pc:docMk/>
          <pc:sldMk cId="2734238745" sldId="297"/>
        </pc:sldMkLst>
        <pc:spChg chg="del mod">
          <ac:chgData name="裕士" userId="dcbd4bd7-8dac-424d-bf91-0c63d5c4e91c" providerId="ADAL" clId="{817746DA-CF78-40E8-8177-68BE52783162}" dt="2020-12-08T04:20:22.036" v="1066"/>
          <ac:spMkLst>
            <pc:docMk/>
            <pc:sldMk cId="2734238745" sldId="297"/>
            <ac:spMk id="2" creationId="{39ABBB9F-B19F-4642-889B-6A2F97F805F3}"/>
          </ac:spMkLst>
        </pc:spChg>
        <pc:spChg chg="add mod">
          <ac:chgData name="裕士" userId="dcbd4bd7-8dac-424d-bf91-0c63d5c4e91c" providerId="ADAL" clId="{817746DA-CF78-40E8-8177-68BE52783162}" dt="2020-12-08T07:48:10.660" v="1346" actId="6549"/>
          <ac:spMkLst>
            <pc:docMk/>
            <pc:sldMk cId="2734238745" sldId="297"/>
            <ac:spMk id="6" creationId="{74784D7E-ED28-4239-A2EA-91DF428113BB}"/>
          </ac:spMkLst>
        </pc:spChg>
        <pc:spChg chg="add mod">
          <ac:chgData name="裕士" userId="dcbd4bd7-8dac-424d-bf91-0c63d5c4e91c" providerId="ADAL" clId="{817746DA-CF78-40E8-8177-68BE52783162}" dt="2020-12-08T04:27:37.524" v="1239" actId="20577"/>
          <ac:spMkLst>
            <pc:docMk/>
            <pc:sldMk cId="2734238745" sldId="297"/>
            <ac:spMk id="7" creationId="{EB4B95A8-1477-49E8-ACB3-77D3BFA75EDB}"/>
          </ac:spMkLst>
        </pc:spChg>
        <pc:spChg chg="add mod">
          <ac:chgData name="裕士" userId="dcbd4bd7-8dac-424d-bf91-0c63d5c4e91c" providerId="ADAL" clId="{817746DA-CF78-40E8-8177-68BE52783162}" dt="2020-12-08T07:48:28.330" v="1362" actId="20577"/>
          <ac:spMkLst>
            <pc:docMk/>
            <pc:sldMk cId="2734238745" sldId="297"/>
            <ac:spMk id="8" creationId="{A23B5A5C-A20E-4F2E-8C1A-3D00482A7B8C}"/>
          </ac:spMkLst>
        </pc:spChg>
        <pc:picChg chg="add mod modCrop">
          <ac:chgData name="裕士" userId="dcbd4bd7-8dac-424d-bf91-0c63d5c4e91c" providerId="ADAL" clId="{817746DA-CF78-40E8-8177-68BE52783162}" dt="2020-12-08T04:27:07.915" v="1206" actId="1076"/>
          <ac:picMkLst>
            <pc:docMk/>
            <pc:sldMk cId="2734238745" sldId="297"/>
            <ac:picMk id="5" creationId="{0AD4C0ED-2D17-4C85-A73C-A70737D912E7}"/>
          </ac:picMkLst>
        </pc:picChg>
      </pc:sldChg>
      <pc:sldChg chg="addSp delSp modSp add">
        <pc:chgData name="裕士" userId="dcbd4bd7-8dac-424d-bf91-0c63d5c4e91c" providerId="ADAL" clId="{817746DA-CF78-40E8-8177-68BE52783162}" dt="2020-12-08T07:55:03.387" v="1591"/>
        <pc:sldMkLst>
          <pc:docMk/>
          <pc:sldMk cId="4121974548" sldId="298"/>
        </pc:sldMkLst>
        <pc:spChg chg="mod">
          <ac:chgData name="裕士" userId="dcbd4bd7-8dac-424d-bf91-0c63d5c4e91c" providerId="ADAL" clId="{817746DA-CF78-40E8-8177-68BE52783162}" dt="2020-12-08T07:53:54.768" v="1535" actId="20577"/>
          <ac:spMkLst>
            <pc:docMk/>
            <pc:sldMk cId="4121974548" sldId="298"/>
            <ac:spMk id="2" creationId="{D271B2A4-6AE5-4DC3-8F13-42A100541BD3}"/>
          </ac:spMkLst>
        </pc:spChg>
        <pc:picChg chg="add">
          <ac:chgData name="裕士" userId="dcbd4bd7-8dac-424d-bf91-0c63d5c4e91c" providerId="ADAL" clId="{817746DA-CF78-40E8-8177-68BE52783162}" dt="2020-12-08T07:54:23.922" v="1536"/>
          <ac:picMkLst>
            <pc:docMk/>
            <pc:sldMk cId="4121974548" sldId="298"/>
            <ac:picMk id="4" creationId="{5679A453-6289-4C64-904D-3CC1BDF17FCE}"/>
          </ac:picMkLst>
        </pc:picChg>
        <pc:picChg chg="add del">
          <ac:chgData name="裕士" userId="dcbd4bd7-8dac-424d-bf91-0c63d5c4e91c" providerId="ADAL" clId="{817746DA-CF78-40E8-8177-68BE52783162}" dt="2020-12-08T07:55:03.387" v="1591"/>
          <ac:picMkLst>
            <pc:docMk/>
            <pc:sldMk cId="4121974548" sldId="298"/>
            <ac:picMk id="5" creationId="{2C61C803-D250-411F-931B-54EC5417F7A7}"/>
          </ac:picMkLst>
        </pc:picChg>
      </pc:sldChg>
      <pc:sldChg chg="addSp delSp modSp add">
        <pc:chgData name="裕士" userId="dcbd4bd7-8dac-424d-bf91-0c63d5c4e91c" providerId="ADAL" clId="{817746DA-CF78-40E8-8177-68BE52783162}" dt="2020-12-08T07:57:43.303" v="1733" actId="20577"/>
        <pc:sldMkLst>
          <pc:docMk/>
          <pc:sldMk cId="1070745310" sldId="299"/>
        </pc:sldMkLst>
        <pc:spChg chg="mod">
          <ac:chgData name="裕士" userId="dcbd4bd7-8dac-424d-bf91-0c63d5c4e91c" providerId="ADAL" clId="{817746DA-CF78-40E8-8177-68BE52783162}" dt="2020-12-08T07:57:43.303" v="1733" actId="20577"/>
          <ac:spMkLst>
            <pc:docMk/>
            <pc:sldMk cId="1070745310" sldId="299"/>
            <ac:spMk id="2" creationId="{51814A60-4A85-FC47-A987-E878DC2A80D9}"/>
          </ac:spMkLst>
        </pc:spChg>
        <pc:spChg chg="add mod">
          <ac:chgData name="裕士" userId="dcbd4bd7-8dac-424d-bf91-0c63d5c4e91c" providerId="ADAL" clId="{817746DA-CF78-40E8-8177-68BE52783162}" dt="2020-12-08T07:56:58.212" v="1711" actId="404"/>
          <ac:spMkLst>
            <pc:docMk/>
            <pc:sldMk cId="1070745310" sldId="299"/>
            <ac:spMk id="4" creationId="{2C1B9D89-1A98-4ABF-97DE-174F4ABA9A01}"/>
          </ac:spMkLst>
        </pc:spChg>
        <pc:spChg chg="del">
          <ac:chgData name="裕士" userId="dcbd4bd7-8dac-424d-bf91-0c63d5c4e91c" providerId="ADAL" clId="{817746DA-CF78-40E8-8177-68BE52783162}" dt="2020-12-08T07:55:35.310" v="1625" actId="478"/>
          <ac:spMkLst>
            <pc:docMk/>
            <pc:sldMk cId="1070745310" sldId="299"/>
            <ac:spMk id="21" creationId="{3AF4AA5E-884C-416C-9643-EB9E4F7B84DB}"/>
          </ac:spMkLst>
        </pc:spChg>
        <pc:spChg chg="add mod">
          <ac:chgData name="裕士" userId="dcbd4bd7-8dac-424d-bf91-0c63d5c4e91c" providerId="ADAL" clId="{817746DA-CF78-40E8-8177-68BE52783162}" dt="2020-12-08T07:57:14.056" v="1716" actId="1076"/>
          <ac:spMkLst>
            <pc:docMk/>
            <pc:sldMk cId="1070745310" sldId="299"/>
            <ac:spMk id="32" creationId="{0FFE6C3B-E524-4362-9BE3-5665B670F8EB}"/>
          </ac:spMkLst>
        </pc:spChg>
        <pc:spChg chg="add mod">
          <ac:chgData name="裕士" userId="dcbd4bd7-8dac-424d-bf91-0c63d5c4e91c" providerId="ADAL" clId="{817746DA-CF78-40E8-8177-68BE52783162}" dt="2020-12-08T07:57:16.049" v="1717" actId="1076"/>
          <ac:spMkLst>
            <pc:docMk/>
            <pc:sldMk cId="1070745310" sldId="299"/>
            <ac:spMk id="33" creationId="{B2E3FEB8-A428-481E-A218-320D35524E4F}"/>
          </ac:spMkLst>
        </pc:spChg>
        <pc:spChg chg="add mod">
          <ac:chgData name="裕士" userId="dcbd4bd7-8dac-424d-bf91-0c63d5c4e91c" providerId="ADAL" clId="{817746DA-CF78-40E8-8177-68BE52783162}" dt="2020-12-08T07:57:19.681" v="1718" actId="1076"/>
          <ac:spMkLst>
            <pc:docMk/>
            <pc:sldMk cId="1070745310" sldId="299"/>
            <ac:spMk id="36" creationId="{B1DB9F89-61DA-4FA6-95DA-962CB22A1B41}"/>
          </ac:spMkLst>
        </pc:spChg>
        <pc:spChg chg="del">
          <ac:chgData name="裕士" userId="dcbd4bd7-8dac-424d-bf91-0c63d5c4e91c" providerId="ADAL" clId="{817746DA-CF78-40E8-8177-68BE52783162}" dt="2020-12-08T07:55:37.682" v="1626" actId="478"/>
          <ac:spMkLst>
            <pc:docMk/>
            <pc:sldMk cId="1070745310" sldId="299"/>
            <ac:spMk id="44" creationId="{3E142142-576F-42A5-B00A-41D31A63EAD1}"/>
          </ac:spMkLst>
        </pc:spChg>
      </pc:sldChg>
      <pc:sldChg chg="addSp delSp modSp add ord">
        <pc:chgData name="裕士" userId="dcbd4bd7-8dac-424d-bf91-0c63d5c4e91c" providerId="ADAL" clId="{817746DA-CF78-40E8-8177-68BE52783162}" dt="2020-12-08T08:18:44.334" v="2489" actId="1076"/>
        <pc:sldMkLst>
          <pc:docMk/>
          <pc:sldMk cId="4293743718" sldId="300"/>
        </pc:sldMkLst>
        <pc:spChg chg="del">
          <ac:chgData name="裕士" userId="dcbd4bd7-8dac-424d-bf91-0c63d5c4e91c" providerId="ADAL" clId="{817746DA-CF78-40E8-8177-68BE52783162}" dt="2020-12-08T08:08:41.376" v="2240"/>
          <ac:spMkLst>
            <pc:docMk/>
            <pc:sldMk cId="4293743718" sldId="300"/>
            <ac:spMk id="2" creationId="{9DDA06C1-5C32-49D0-97C3-1DF8E08DD2D3}"/>
          </ac:spMkLst>
        </pc:spChg>
        <pc:spChg chg="del">
          <ac:chgData name="裕士" userId="dcbd4bd7-8dac-424d-bf91-0c63d5c4e91c" providerId="ADAL" clId="{817746DA-CF78-40E8-8177-68BE52783162}" dt="2020-12-08T08:08:41.376" v="2240"/>
          <ac:spMkLst>
            <pc:docMk/>
            <pc:sldMk cId="4293743718" sldId="300"/>
            <ac:spMk id="3" creationId="{C884D546-7BC9-4CAF-973C-B92AD5E11CD3}"/>
          </ac:spMkLst>
        </pc:spChg>
        <pc:spChg chg="add mod">
          <ac:chgData name="裕士" userId="dcbd4bd7-8dac-424d-bf91-0c63d5c4e91c" providerId="ADAL" clId="{817746DA-CF78-40E8-8177-68BE52783162}" dt="2020-12-08T08:18:11.188" v="2483" actId="20577"/>
          <ac:spMkLst>
            <pc:docMk/>
            <pc:sldMk cId="4293743718" sldId="300"/>
            <ac:spMk id="5" creationId="{C75E69B0-2D70-4765-9250-A5C0BADDBCCB}"/>
          </ac:spMkLst>
        </pc:spChg>
        <pc:picChg chg="add mod">
          <ac:chgData name="裕士" userId="dcbd4bd7-8dac-424d-bf91-0c63d5c4e91c" providerId="ADAL" clId="{817746DA-CF78-40E8-8177-68BE52783162}" dt="2020-12-08T08:18:44.334" v="2489" actId="1076"/>
          <ac:picMkLst>
            <pc:docMk/>
            <pc:sldMk cId="4293743718" sldId="300"/>
            <ac:picMk id="6" creationId="{9F26B786-443E-4AB2-822C-1F205773F2FB}"/>
          </ac:picMkLst>
        </pc:picChg>
        <pc:picChg chg="add mod">
          <ac:chgData name="裕士" userId="dcbd4bd7-8dac-424d-bf91-0c63d5c4e91c" providerId="ADAL" clId="{817746DA-CF78-40E8-8177-68BE52783162}" dt="2020-12-08T08:18:44.334" v="2489" actId="1076"/>
          <ac:picMkLst>
            <pc:docMk/>
            <pc:sldMk cId="4293743718" sldId="300"/>
            <ac:picMk id="7" creationId="{1E1B8C3A-F4A9-4C16-BE88-AF153BEF603F}"/>
          </ac:picMkLst>
        </pc:picChg>
      </pc:sldChg>
      <pc:sldChg chg="addSp delSp modSp add ord modAnim">
        <pc:chgData name="裕士" userId="dcbd4bd7-8dac-424d-bf91-0c63d5c4e91c" providerId="ADAL" clId="{817746DA-CF78-40E8-8177-68BE52783162}" dt="2020-12-08T08:19:36.524" v="2545" actId="20577"/>
        <pc:sldMkLst>
          <pc:docMk/>
          <pc:sldMk cId="3700043756" sldId="301"/>
        </pc:sldMkLst>
        <pc:spChg chg="del">
          <ac:chgData name="裕士" userId="dcbd4bd7-8dac-424d-bf91-0c63d5c4e91c" providerId="ADAL" clId="{817746DA-CF78-40E8-8177-68BE52783162}" dt="2020-12-08T08:10:15.349" v="2350"/>
          <ac:spMkLst>
            <pc:docMk/>
            <pc:sldMk cId="3700043756" sldId="301"/>
            <ac:spMk id="2" creationId="{7D0D2C90-A875-4422-B2B2-8719063F5CDF}"/>
          </ac:spMkLst>
        </pc:spChg>
        <pc:spChg chg="add mod">
          <ac:chgData name="裕士" userId="dcbd4bd7-8dac-424d-bf91-0c63d5c4e91c" providerId="ADAL" clId="{817746DA-CF78-40E8-8177-68BE52783162}" dt="2020-12-08T08:19:14.898" v="2531" actId="20577"/>
          <ac:spMkLst>
            <pc:docMk/>
            <pc:sldMk cId="3700043756" sldId="301"/>
            <ac:spMk id="4" creationId="{A80F0C35-B4E7-48A9-9D31-2FB8CB1EB1F9}"/>
          </ac:spMkLst>
        </pc:spChg>
        <pc:spChg chg="add del mod">
          <ac:chgData name="裕士" userId="dcbd4bd7-8dac-424d-bf91-0c63d5c4e91c" providerId="ADAL" clId="{817746DA-CF78-40E8-8177-68BE52783162}" dt="2020-12-08T08:10:28.124" v="2379"/>
          <ac:spMkLst>
            <pc:docMk/>
            <pc:sldMk cId="3700043756" sldId="301"/>
            <ac:spMk id="5" creationId="{A851E17D-6D03-4CC0-9175-A0ACD23DD75F}"/>
          </ac:spMkLst>
        </pc:spChg>
        <pc:spChg chg="add del mod">
          <ac:chgData name="裕士" userId="dcbd4bd7-8dac-424d-bf91-0c63d5c4e91c" providerId="ADAL" clId="{817746DA-CF78-40E8-8177-68BE52783162}" dt="2020-12-08T08:14:58.448" v="2409" actId="11529"/>
          <ac:spMkLst>
            <pc:docMk/>
            <pc:sldMk cId="3700043756" sldId="301"/>
            <ac:spMk id="6" creationId="{6DDDCE80-4EBC-4BE8-9C13-4D03B0388C17}"/>
          </ac:spMkLst>
        </pc:spChg>
        <pc:spChg chg="add mod">
          <ac:chgData name="裕士" userId="dcbd4bd7-8dac-424d-bf91-0c63d5c4e91c" providerId="ADAL" clId="{817746DA-CF78-40E8-8177-68BE52783162}" dt="2020-12-08T08:19:36.524" v="2545" actId="20577"/>
          <ac:spMkLst>
            <pc:docMk/>
            <pc:sldMk cId="3700043756" sldId="301"/>
            <ac:spMk id="7" creationId="{27084240-C1F9-4576-B84C-E8ECBA87FB29}"/>
          </ac:spMkLst>
        </pc:spChg>
        <pc:picChg chg="add mod">
          <ac:chgData name="裕士" userId="dcbd4bd7-8dac-424d-bf91-0c63d5c4e91c" providerId="ADAL" clId="{817746DA-CF78-40E8-8177-68BE52783162}" dt="2020-12-08T08:14:43.136" v="2407" actId="1076"/>
          <ac:picMkLst>
            <pc:docMk/>
            <pc:sldMk cId="3700043756" sldId="301"/>
            <ac:picMk id="1026" creationId="{38569981-6E8E-451D-A443-586927A9FE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87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9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099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67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11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26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93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93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63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84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6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0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35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707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8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eiryo UI" panose="020B0604030504040204" pitchFamily="34" charset="-128"/>
          <a:ea typeface="Meiryo UI" panose="020B0604030504040204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eiryo UI" panose="020B0604030504040204" pitchFamily="34" charset="-128"/>
          <a:ea typeface="Meiryo UI" panose="020B0604030504040204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004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appie_koch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ppie_koch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n.dev/ymasaoka/articles/using-n-for-downgrade-nodejs" TargetMode="External"/><Relationship Id="rId2" Type="http://schemas.openxmlformats.org/officeDocument/2006/relationships/hyperlink" Target="https://sharepoint.orivers.jp/article/99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ymasaoka/docker-spf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7CF884-CC3D-114B-8298-395807281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SPFx </a:t>
            </a:r>
            <a:r>
              <a:rPr lang="en-US" altLang="ja-JP" dirty="0" err="1"/>
              <a:t>で</a:t>
            </a:r>
            <a:r>
              <a:rPr lang="en-US" altLang="ja-JP" dirty="0"/>
              <a:t> SPO </a:t>
            </a:r>
            <a:r>
              <a:rPr lang="ja-JP" altLang="en-US"/>
              <a:t>サイトのアクセスログを取得してみる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5FAD13-2260-D74A-8E0B-A99238948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回</a:t>
            </a:r>
            <a:endParaRPr lang="en-US" altLang="ja-JP" dirty="0"/>
          </a:p>
          <a:p>
            <a:r>
              <a:rPr lang="en-US" altLang="ja-JP" dirty="0"/>
              <a:t>Japan M365 Dev User Group </a:t>
            </a:r>
            <a:r>
              <a:rPr lang="ja-JP" altLang="en-US"/>
              <a:t>勉強会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@mappie_kochi</a:t>
            </a:r>
            <a:endParaRPr kumimoji="1" lang="ja-JP" altLang="en-US"/>
          </a:p>
        </p:txBody>
      </p:sp>
      <p:pic>
        <p:nvPicPr>
          <p:cNvPr id="4" name="Google Shape;61;p13">
            <a:extLst>
              <a:ext uri="{FF2B5EF4-FFF2-40B4-BE49-F238E27FC236}">
                <a16:creationId xmlns:a16="http://schemas.microsoft.com/office/drawing/2014/main" id="{D41B4649-CBDB-2F4F-A0D0-904611ED5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18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83B7F9-922E-4623-B640-01F9189EFBF6}"/>
              </a:ext>
            </a:extLst>
          </p:cNvPr>
          <p:cNvSpPr/>
          <p:nvPr/>
        </p:nvSpPr>
        <p:spPr>
          <a:xfrm>
            <a:off x="580550" y="1262974"/>
            <a:ext cx="7158513" cy="3609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539051F-FF35-4D46-B2C0-3091F56E723D}"/>
              </a:ext>
            </a:extLst>
          </p:cNvPr>
          <p:cNvSpPr/>
          <p:nvPr/>
        </p:nvSpPr>
        <p:spPr>
          <a:xfrm>
            <a:off x="3031653" y="1714499"/>
            <a:ext cx="4407372" cy="28908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814A60-4A85-FC47-A987-E878DC2A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全体アーキテクチャ </a:t>
            </a:r>
            <a:r>
              <a:rPr kumimoji="1" lang="en-US" altLang="ja-JP" dirty="0"/>
              <a:t>(</a:t>
            </a:r>
            <a:r>
              <a:rPr kumimoji="1" lang="ja-JP" altLang="en-US" dirty="0"/>
              <a:t>再掲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9AC847-9F58-A84D-BE7B-D516D62B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7D89DA-1431-4619-9D82-593DEED4A74E}"/>
              </a:ext>
            </a:extLst>
          </p:cNvPr>
          <p:cNvSpPr/>
          <p:nvPr/>
        </p:nvSpPr>
        <p:spPr>
          <a:xfrm>
            <a:off x="1081082" y="1714500"/>
            <a:ext cx="1433512" cy="10763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5B8BDDE2-2F7B-43C2-909E-F5E98202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7" y="1343829"/>
            <a:ext cx="340520" cy="34052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F1F7EC-8126-4EAC-B903-434BDCD6314B}"/>
              </a:ext>
            </a:extLst>
          </p:cNvPr>
          <p:cNvSpPr/>
          <p:nvPr/>
        </p:nvSpPr>
        <p:spPr>
          <a:xfrm>
            <a:off x="1214075" y="2222364"/>
            <a:ext cx="1167525" cy="4000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SPFx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640712-D87A-4CDD-AF0E-5B2D417A2322}"/>
              </a:ext>
            </a:extLst>
          </p:cNvPr>
          <p:cNvSpPr txBox="1"/>
          <p:nvPr/>
        </p:nvSpPr>
        <p:spPr>
          <a:xfrm>
            <a:off x="1147578" y="1746260"/>
            <a:ext cx="130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各サイトのページ</a:t>
            </a:r>
          </a:p>
        </p:txBody>
      </p:sp>
      <p:pic>
        <p:nvPicPr>
          <p:cNvPr id="13" name="図 12" descr="図形, アイコン&#10;&#10;自動的に生成された説明">
            <a:extLst>
              <a:ext uri="{FF2B5EF4-FFF2-40B4-BE49-F238E27FC236}">
                <a16:creationId xmlns:a16="http://schemas.microsoft.com/office/drawing/2014/main" id="{D3AF5E92-AFB3-44AB-BB77-EB71A876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32" y="1359219"/>
            <a:ext cx="388196" cy="309741"/>
          </a:xfrm>
          <a:prstGeom prst="rect">
            <a:avLst/>
          </a:prstGeom>
        </p:spPr>
      </p:pic>
      <p:pic>
        <p:nvPicPr>
          <p:cNvPr id="1028" name="Picture 4" descr="Azure Service Bus - Reviews, Pros &amp; Cons | Companies using Azure Service Bus">
            <a:extLst>
              <a:ext uri="{FF2B5EF4-FFF2-40B4-BE49-F238E27FC236}">
                <a16:creationId xmlns:a16="http://schemas.microsoft.com/office/drawing/2014/main" id="{4285FCD6-E196-4C1B-8E22-4712245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2" y="216521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E63D120-6CC9-41D7-85B2-DAF50289A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108" y="2232079"/>
            <a:ext cx="380620" cy="38062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F35ED53-DFED-4950-908F-3F2969B2EBD0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2381600" y="2422389"/>
            <a:ext cx="1011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7038C9-F50F-478C-BE1A-57E9463A14DE}"/>
              </a:ext>
            </a:extLst>
          </p:cNvPr>
          <p:cNvCxnSpPr>
            <a:cxnSpLocks/>
            <a:stCxn id="17" idx="3"/>
            <a:endCxn id="1028" idx="1"/>
          </p:cNvCxnSpPr>
          <p:nvPr/>
        </p:nvCxnSpPr>
        <p:spPr>
          <a:xfrm>
            <a:off x="3773728" y="2422389"/>
            <a:ext cx="838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図 28" descr="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644FC0E2-2839-4BF1-A945-835905EBD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423" y="3638930"/>
            <a:ext cx="552067" cy="552067"/>
          </a:xfrm>
          <a:prstGeom prst="rect">
            <a:avLst/>
          </a:prstGeom>
        </p:spPr>
      </p:pic>
      <p:pic>
        <p:nvPicPr>
          <p:cNvPr id="1030" name="Picture 6" descr="Serverless application with PowerShell: Azure Functions | adatum">
            <a:extLst>
              <a:ext uri="{FF2B5EF4-FFF2-40B4-BE49-F238E27FC236}">
                <a16:creationId xmlns:a16="http://schemas.microsoft.com/office/drawing/2014/main" id="{3C0FC0E3-D427-413F-A38F-6297043B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57" y="2924552"/>
            <a:ext cx="688381" cy="47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917BFC7C-6CEF-48F6-8668-C9CA91D78FDC}"/>
              </a:ext>
            </a:extLst>
          </p:cNvPr>
          <p:cNvCxnSpPr>
            <a:stCxn id="1028" idx="3"/>
            <a:endCxn id="1030" idx="0"/>
          </p:cNvCxnSpPr>
          <p:nvPr/>
        </p:nvCxnSpPr>
        <p:spPr>
          <a:xfrm>
            <a:off x="5126632" y="2422389"/>
            <a:ext cx="1077616" cy="5021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022FE5D4-FAF3-4917-8CE8-D6EDDD66F2BF}"/>
              </a:ext>
            </a:extLst>
          </p:cNvPr>
          <p:cNvCxnSpPr>
            <a:cxnSpLocks/>
            <a:stCxn id="1030" idx="2"/>
            <a:endCxn id="29" idx="3"/>
          </p:cNvCxnSpPr>
          <p:nvPr/>
        </p:nvCxnSpPr>
        <p:spPr>
          <a:xfrm rot="5400000">
            <a:off x="5415029" y="3125744"/>
            <a:ext cx="519681" cy="10587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16AFEA5-FE90-4164-A3C7-A16EFAC74FB2}"/>
              </a:ext>
            </a:extLst>
          </p:cNvPr>
          <p:cNvSpPr txBox="1"/>
          <p:nvPr/>
        </p:nvSpPr>
        <p:spPr>
          <a:xfrm>
            <a:off x="2935527" y="2689138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 Service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2358C97-B2B1-4380-B7DF-FF0BB7D28D1E}"/>
              </a:ext>
            </a:extLst>
          </p:cNvPr>
          <p:cNvSpPr txBox="1"/>
          <p:nvPr/>
        </p:nvSpPr>
        <p:spPr>
          <a:xfrm>
            <a:off x="4215349" y="2685040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 Bus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33A9BB-A2F0-4B40-B939-B0106006E431}"/>
              </a:ext>
            </a:extLst>
          </p:cNvPr>
          <p:cNvSpPr txBox="1"/>
          <p:nvPr/>
        </p:nvSpPr>
        <p:spPr>
          <a:xfrm>
            <a:off x="6204247" y="3348661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Functions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72DE14E-9BB9-4642-B60D-BAE8EB619AC3}"/>
              </a:ext>
            </a:extLst>
          </p:cNvPr>
          <p:cNvSpPr txBox="1"/>
          <p:nvPr/>
        </p:nvSpPr>
        <p:spPr>
          <a:xfrm>
            <a:off x="4159806" y="4205649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SQL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41382-38AA-47A7-B095-0D3E47A19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380" y="3070889"/>
            <a:ext cx="509620" cy="509620"/>
          </a:xfrm>
          <a:prstGeom prst="rect">
            <a:avLst/>
          </a:prstGeom>
        </p:spPr>
      </p:pic>
      <p:pic>
        <p:nvPicPr>
          <p:cNvPr id="45" name="図 4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E5865C1-1362-4DD0-91EF-F755E6B5D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073" y="3834631"/>
            <a:ext cx="509620" cy="50962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D28ADA8-818A-46A0-BCB7-B9BEC9A81C5D}"/>
              </a:ext>
            </a:extLst>
          </p:cNvPr>
          <p:cNvSpPr txBox="1"/>
          <p:nvPr/>
        </p:nvSpPr>
        <p:spPr>
          <a:xfrm>
            <a:off x="716816" y="3215933"/>
            <a:ext cx="822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従業員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1EB842-B9EB-456D-8671-A1F2CB0DC94A}"/>
              </a:ext>
            </a:extLst>
          </p:cNvPr>
          <p:cNvSpPr txBox="1"/>
          <p:nvPr/>
        </p:nvSpPr>
        <p:spPr>
          <a:xfrm>
            <a:off x="496359" y="3914963"/>
            <a:ext cx="130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ログ利用希望者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システム管理者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B942970-CDF2-45FC-AEC6-3F9E1DAA3901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796876" y="2622414"/>
            <a:ext cx="962" cy="44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35281796-2CB8-4CCC-A4CA-AF3645140C2F}"/>
              </a:ext>
            </a:extLst>
          </p:cNvPr>
          <p:cNvCxnSpPr>
            <a:cxnSpLocks/>
            <a:stCxn id="45" idx="3"/>
            <a:endCxn id="29" idx="1"/>
          </p:cNvCxnSpPr>
          <p:nvPr/>
        </p:nvCxnSpPr>
        <p:spPr>
          <a:xfrm flipV="1">
            <a:off x="2363693" y="3914964"/>
            <a:ext cx="2229730" cy="1744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3AF4AA5E-884C-416C-9643-EB9E4F7B84DB}"/>
              </a:ext>
            </a:extLst>
          </p:cNvPr>
          <p:cNvSpPr/>
          <p:nvPr/>
        </p:nvSpPr>
        <p:spPr>
          <a:xfrm>
            <a:off x="5860057" y="1794839"/>
            <a:ext cx="1431331" cy="470731"/>
          </a:xfrm>
          <a:prstGeom prst="wedgeRectCallout">
            <a:avLst>
              <a:gd name="adj1" fmla="val -34678"/>
              <a:gd name="adj2" fmla="val 736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キューイングミスった時の処理が面倒</a:t>
            </a:r>
          </a:p>
        </p:txBody>
      </p:sp>
      <p:sp>
        <p:nvSpPr>
          <p:cNvPr id="44" name="吹き出し: 四角形 43">
            <a:extLst>
              <a:ext uri="{FF2B5EF4-FFF2-40B4-BE49-F238E27FC236}">
                <a16:creationId xmlns:a16="http://schemas.microsoft.com/office/drawing/2014/main" id="{3E142142-576F-42A5-B00A-41D31A63EAD1}"/>
              </a:ext>
            </a:extLst>
          </p:cNvPr>
          <p:cNvSpPr/>
          <p:nvPr/>
        </p:nvSpPr>
        <p:spPr>
          <a:xfrm>
            <a:off x="5283563" y="4094692"/>
            <a:ext cx="1431331" cy="470731"/>
          </a:xfrm>
          <a:prstGeom prst="wedgeRectCallout">
            <a:avLst>
              <a:gd name="adj1" fmla="val -58302"/>
              <a:gd name="adj2" fmla="val -4170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ログデータはいつまで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管理しておく？</a:t>
            </a:r>
          </a:p>
        </p:txBody>
      </p:sp>
    </p:spTree>
    <p:extLst>
      <p:ext uri="{BB962C8B-B14F-4D97-AF65-F5344CB8AC3E}">
        <p14:creationId xmlns:p14="http://schemas.microsoft.com/office/powerpoint/2010/main" val="40716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83B7F9-922E-4623-B640-01F9189EFBF6}"/>
              </a:ext>
            </a:extLst>
          </p:cNvPr>
          <p:cNvSpPr/>
          <p:nvPr/>
        </p:nvSpPr>
        <p:spPr>
          <a:xfrm>
            <a:off x="580550" y="1262974"/>
            <a:ext cx="7158513" cy="3609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539051F-FF35-4D46-B2C0-3091F56E723D}"/>
              </a:ext>
            </a:extLst>
          </p:cNvPr>
          <p:cNvSpPr/>
          <p:nvPr/>
        </p:nvSpPr>
        <p:spPr>
          <a:xfrm>
            <a:off x="3031653" y="1714499"/>
            <a:ext cx="4407372" cy="28908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814A60-4A85-FC47-A987-E878DC2A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全体アーキテクチャ </a:t>
            </a:r>
            <a:r>
              <a:rPr kumimoji="1" lang="en-US" altLang="ja-JP" dirty="0"/>
              <a:t>(</a:t>
            </a:r>
            <a:r>
              <a:rPr kumimoji="1" lang="ja-JP" altLang="en-US" dirty="0"/>
              <a:t>改善できる</a:t>
            </a:r>
            <a:r>
              <a:rPr kumimoji="1" lang="en-US" altLang="ja-JP" dirty="0"/>
              <a:t>?)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9AC847-9F58-A84D-BE7B-D516D62B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7D89DA-1431-4619-9D82-593DEED4A74E}"/>
              </a:ext>
            </a:extLst>
          </p:cNvPr>
          <p:cNvSpPr/>
          <p:nvPr/>
        </p:nvSpPr>
        <p:spPr>
          <a:xfrm>
            <a:off x="1081082" y="1714500"/>
            <a:ext cx="1433512" cy="10763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5B8BDDE2-2F7B-43C2-909E-F5E98202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7" y="1343829"/>
            <a:ext cx="340520" cy="34052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F1F7EC-8126-4EAC-B903-434BDCD6314B}"/>
              </a:ext>
            </a:extLst>
          </p:cNvPr>
          <p:cNvSpPr/>
          <p:nvPr/>
        </p:nvSpPr>
        <p:spPr>
          <a:xfrm>
            <a:off x="1214075" y="2222364"/>
            <a:ext cx="1167525" cy="4000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SPFx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640712-D87A-4CDD-AF0E-5B2D417A2322}"/>
              </a:ext>
            </a:extLst>
          </p:cNvPr>
          <p:cNvSpPr txBox="1"/>
          <p:nvPr/>
        </p:nvSpPr>
        <p:spPr>
          <a:xfrm>
            <a:off x="1147578" y="1746260"/>
            <a:ext cx="130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各サイトのページ</a:t>
            </a:r>
          </a:p>
        </p:txBody>
      </p:sp>
      <p:pic>
        <p:nvPicPr>
          <p:cNvPr id="13" name="図 12" descr="図形, アイコン&#10;&#10;自動的に生成された説明">
            <a:extLst>
              <a:ext uri="{FF2B5EF4-FFF2-40B4-BE49-F238E27FC236}">
                <a16:creationId xmlns:a16="http://schemas.microsoft.com/office/drawing/2014/main" id="{D3AF5E92-AFB3-44AB-BB77-EB71A876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32" y="1359219"/>
            <a:ext cx="388196" cy="309741"/>
          </a:xfrm>
          <a:prstGeom prst="rect">
            <a:avLst/>
          </a:prstGeom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E63D120-6CC9-41D7-85B2-DAF50289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08" y="2232079"/>
            <a:ext cx="380620" cy="38062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F35ED53-DFED-4950-908F-3F2969B2EBD0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2381600" y="2422389"/>
            <a:ext cx="1011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7038C9-F50F-478C-BE1A-57E9463A14DE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 flipV="1">
            <a:off x="3773728" y="2421523"/>
            <a:ext cx="1160181" cy="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16AFEA5-FE90-4164-A3C7-A16EFAC74FB2}"/>
              </a:ext>
            </a:extLst>
          </p:cNvPr>
          <p:cNvSpPr txBox="1"/>
          <p:nvPr/>
        </p:nvSpPr>
        <p:spPr>
          <a:xfrm>
            <a:off x="2935527" y="2689138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 Service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72DE14E-9BB9-4642-B60D-BAE8EB619AC3}"/>
              </a:ext>
            </a:extLst>
          </p:cNvPr>
          <p:cNvSpPr txBox="1"/>
          <p:nvPr/>
        </p:nvSpPr>
        <p:spPr>
          <a:xfrm>
            <a:off x="4585170" y="4196921"/>
            <a:ext cx="130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Synapse Analytics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41382-38AA-47A7-B095-0D3E47A19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380" y="3070889"/>
            <a:ext cx="509620" cy="509620"/>
          </a:xfrm>
          <a:prstGeom prst="rect">
            <a:avLst/>
          </a:prstGeom>
        </p:spPr>
      </p:pic>
      <p:pic>
        <p:nvPicPr>
          <p:cNvPr id="45" name="図 4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E5865C1-1362-4DD0-91EF-F755E6B5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073" y="3834631"/>
            <a:ext cx="509620" cy="50962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D28ADA8-818A-46A0-BCB7-B9BEC9A81C5D}"/>
              </a:ext>
            </a:extLst>
          </p:cNvPr>
          <p:cNvSpPr txBox="1"/>
          <p:nvPr/>
        </p:nvSpPr>
        <p:spPr>
          <a:xfrm>
            <a:off x="716816" y="3215933"/>
            <a:ext cx="822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従業員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1EB842-B9EB-456D-8671-A1F2CB0DC94A}"/>
              </a:ext>
            </a:extLst>
          </p:cNvPr>
          <p:cNvSpPr txBox="1"/>
          <p:nvPr/>
        </p:nvSpPr>
        <p:spPr>
          <a:xfrm>
            <a:off x="496359" y="3914963"/>
            <a:ext cx="130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ログ利用希望者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システム管理者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B942970-CDF2-45FC-AEC6-3F9E1DAA3901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796876" y="2622414"/>
            <a:ext cx="962" cy="44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35281796-2CB8-4CCC-A4CA-AF3645140C2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 flipV="1">
            <a:off x="2363693" y="3905175"/>
            <a:ext cx="2594031" cy="1842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 descr="挿絵, マグカップ, 光 が含まれている画像&#10;&#10;自動的に生成された説明">
            <a:extLst>
              <a:ext uri="{FF2B5EF4-FFF2-40B4-BE49-F238E27FC236}">
                <a16:creationId xmlns:a16="http://schemas.microsoft.com/office/drawing/2014/main" id="{3640D625-714C-47B6-AFC6-CE2844DBE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09" y="2127686"/>
            <a:ext cx="587674" cy="587674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48EAB25-6086-4DCA-B260-D479EC2E2E3F}"/>
              </a:ext>
            </a:extLst>
          </p:cNvPr>
          <p:cNvSpPr txBox="1"/>
          <p:nvPr/>
        </p:nvSpPr>
        <p:spPr>
          <a:xfrm>
            <a:off x="4585080" y="2689138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Cosmos DB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アイコン&#10;&#10;自動的に生成された説明">
            <a:extLst>
              <a:ext uri="{FF2B5EF4-FFF2-40B4-BE49-F238E27FC236}">
                <a16:creationId xmlns:a16="http://schemas.microsoft.com/office/drawing/2014/main" id="{39699175-10F4-49CC-962A-ECB36C621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724" y="3627470"/>
            <a:ext cx="555409" cy="555409"/>
          </a:xfrm>
          <a:prstGeom prst="rect">
            <a:avLst/>
          </a:prstGeom>
        </p:spPr>
      </p:pic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FF38AAF3-A7B2-4963-AC17-5840F617E9FE}"/>
              </a:ext>
            </a:extLst>
          </p:cNvPr>
          <p:cNvCxnSpPr>
            <a:cxnSpLocks/>
            <a:stCxn id="32" idx="2"/>
            <a:endCxn id="15" idx="0"/>
          </p:cNvCxnSpPr>
          <p:nvPr/>
        </p:nvCxnSpPr>
        <p:spPr>
          <a:xfrm>
            <a:off x="5235339" y="2935359"/>
            <a:ext cx="90" cy="692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8F67F9F8-BC85-409C-B39E-3CE57F0D5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775" y="2897910"/>
            <a:ext cx="636046" cy="636046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D8628F6-FB11-4B0F-9CA3-C4F8C125F6F4}"/>
              </a:ext>
            </a:extLst>
          </p:cNvPr>
          <p:cNvSpPr txBox="1"/>
          <p:nvPr/>
        </p:nvSpPr>
        <p:spPr>
          <a:xfrm>
            <a:off x="5513043" y="3026714"/>
            <a:ext cx="105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Data Lake</a:t>
            </a:r>
          </a:p>
          <a:p>
            <a:pPr algn="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 V2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AB38DF41-2AAD-4B5D-AF60-56BE5C1DE72E}"/>
              </a:ext>
            </a:extLst>
          </p:cNvPr>
          <p:cNvCxnSpPr>
            <a:cxnSpLocks/>
            <a:stCxn id="7" idx="3"/>
            <a:endCxn id="22" idx="0"/>
          </p:cNvCxnSpPr>
          <p:nvPr/>
        </p:nvCxnSpPr>
        <p:spPr>
          <a:xfrm>
            <a:off x="5521583" y="2421523"/>
            <a:ext cx="1368215" cy="4763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C5EA09F3-7000-4649-BF88-4D3FAF79BF24}"/>
              </a:ext>
            </a:extLst>
          </p:cNvPr>
          <p:cNvCxnSpPr>
            <a:cxnSpLocks/>
            <a:stCxn id="15" idx="3"/>
            <a:endCxn id="22" idx="2"/>
          </p:cNvCxnSpPr>
          <p:nvPr/>
        </p:nvCxnSpPr>
        <p:spPr>
          <a:xfrm flipV="1">
            <a:off x="5513133" y="3533956"/>
            <a:ext cx="1376665" cy="37121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吹き出し: 四角形 47">
            <a:extLst>
              <a:ext uri="{FF2B5EF4-FFF2-40B4-BE49-F238E27FC236}">
                <a16:creationId xmlns:a16="http://schemas.microsoft.com/office/drawing/2014/main" id="{8032302C-0288-4D41-A72E-6B16AA84984B}"/>
              </a:ext>
            </a:extLst>
          </p:cNvPr>
          <p:cNvSpPr/>
          <p:nvPr/>
        </p:nvSpPr>
        <p:spPr>
          <a:xfrm>
            <a:off x="5673129" y="1426787"/>
            <a:ext cx="1566863" cy="727125"/>
          </a:xfrm>
          <a:prstGeom prst="wedgeRectCallout">
            <a:avLst>
              <a:gd name="adj1" fmla="val -59602"/>
              <a:gd name="adj2" fmla="val 4775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Change Feed &amp; TTL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でデータは直近のみ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DB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で残りはファイルに出力</a:t>
            </a:r>
          </a:p>
        </p:txBody>
      </p:sp>
      <p:sp>
        <p:nvSpPr>
          <p:cNvPr id="49" name="吹き出し: 四角形 48">
            <a:extLst>
              <a:ext uri="{FF2B5EF4-FFF2-40B4-BE49-F238E27FC236}">
                <a16:creationId xmlns:a16="http://schemas.microsoft.com/office/drawing/2014/main" id="{BD700A44-FD8B-4646-B6D9-F161931D0453}"/>
              </a:ext>
            </a:extLst>
          </p:cNvPr>
          <p:cNvSpPr/>
          <p:nvPr/>
        </p:nvSpPr>
        <p:spPr>
          <a:xfrm>
            <a:off x="3376374" y="3121667"/>
            <a:ext cx="1566863" cy="442644"/>
          </a:xfrm>
          <a:prstGeom prst="wedgeRectCallout">
            <a:avLst>
              <a:gd name="adj1" fmla="val 61979"/>
              <a:gd name="adj2" fmla="val 584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Synapse Link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吹き出し: 四角形 49">
            <a:extLst>
              <a:ext uri="{FF2B5EF4-FFF2-40B4-BE49-F238E27FC236}">
                <a16:creationId xmlns:a16="http://schemas.microsoft.com/office/drawing/2014/main" id="{1AED6FDC-1C46-42F6-B7B1-9C971D019376}"/>
              </a:ext>
            </a:extLst>
          </p:cNvPr>
          <p:cNvSpPr/>
          <p:nvPr/>
        </p:nvSpPr>
        <p:spPr>
          <a:xfrm>
            <a:off x="6105525" y="4062773"/>
            <a:ext cx="1257300" cy="603771"/>
          </a:xfrm>
          <a:prstGeom prst="wedgeRectCallout">
            <a:avLst>
              <a:gd name="adj1" fmla="val -31426"/>
              <a:gd name="adj2" fmla="val -647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必要に応じて過去データはファイルから取得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2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13CC3E8-5DCC-A645-AD94-217A17234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Demo</a:t>
            </a:r>
            <a:endParaRPr lang="ja-JP" altLang="en-US"/>
          </a:p>
        </p:txBody>
      </p:sp>
      <p:sp>
        <p:nvSpPr>
          <p:cNvPr id="2" name="字幕 1">
            <a:extLst>
              <a:ext uri="{FF2B5EF4-FFF2-40B4-BE49-F238E27FC236}">
                <a16:creationId xmlns:a16="http://schemas.microsoft.com/office/drawing/2014/main" id="{936C1CDB-EBD9-49EC-BF9F-EC91958C6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/>
              <a:t>ApplicationCustomizer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kumimoji="1" lang="ja-JP" altLang="en-US" dirty="0"/>
              <a:t>アクセスログ情報を確認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一部のみ</a:t>
            </a:r>
            <a:r>
              <a:rPr kumimoji="1" lang="en-US" altLang="ja-JP" dirty="0"/>
              <a:t>)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A332C02-FB8C-974E-B66E-A47D51ED89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Google Shape;378;p38">
            <a:extLst>
              <a:ext uri="{FF2B5EF4-FFF2-40B4-BE49-F238E27FC236}">
                <a16:creationId xmlns:a16="http://schemas.microsoft.com/office/drawing/2014/main" id="{6B0A2A5E-D077-6D47-926B-BF9A273B06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2379" y="1397594"/>
            <a:ext cx="1469521" cy="1674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00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75E69B0-2D70-4765-9250-A5C0BADDB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今日のオチ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CF1B5-81EA-4C3A-99DF-C112613A1C2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Google Shape;354;p35">
            <a:extLst>
              <a:ext uri="{FF2B5EF4-FFF2-40B4-BE49-F238E27FC236}">
                <a16:creationId xmlns:a16="http://schemas.microsoft.com/office/drawing/2014/main" id="{9F26B786-443E-4AB2-822C-1F205773F2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2027" y="1235042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4;p35">
            <a:extLst>
              <a:ext uri="{FF2B5EF4-FFF2-40B4-BE49-F238E27FC236}">
                <a16:creationId xmlns:a16="http://schemas.microsoft.com/office/drawing/2014/main" id="{1E1B8C3A-F4A9-4C16-BE88-AF153BEF60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1152" y="1235042"/>
            <a:ext cx="548700" cy="159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743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80F0C35-B4E7-48A9-9D31-2FB8CB1E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頑張って作ってた途中で・・・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AC30EC6-B792-437A-888A-E95EF477D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 descr="アナリティクス Reporting API v4を使ってGoogle Analyticsのデータを取得する | Developers.IO">
            <a:extLst>
              <a:ext uri="{FF2B5EF4-FFF2-40B4-BE49-F238E27FC236}">
                <a16:creationId xmlns:a16="http://schemas.microsoft.com/office/drawing/2014/main" id="{38569981-6E8E-451D-A443-586927A9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0" y="1307306"/>
            <a:ext cx="6463393" cy="339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7084240-C1F9-4576-B84C-E8ECBA87FB29}"/>
              </a:ext>
            </a:extLst>
          </p:cNvPr>
          <p:cNvSpPr/>
          <p:nvPr/>
        </p:nvSpPr>
        <p:spPr>
          <a:xfrm>
            <a:off x="5591175" y="862013"/>
            <a:ext cx="3114675" cy="1285875"/>
          </a:xfrm>
          <a:prstGeom prst="wedgeRectCallout">
            <a:avLst>
              <a:gd name="adj1" fmla="val -37500"/>
              <a:gd name="adj2" fmla="val 6509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こいつが急浮上</a:t>
            </a:r>
            <a:r>
              <a:rPr kumimoji="1"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w</a:t>
            </a:r>
          </a:p>
          <a:p>
            <a:pPr algn="ctr"/>
            <a:r>
              <a:rPr kumimoji="1"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勝てませんでした</a:t>
            </a:r>
            <a:r>
              <a:rPr kumimoji="1"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orz</a:t>
            </a:r>
            <a:r>
              <a:rPr kumimoji="1"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004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719EB7-9D36-F54B-8C4A-6DC5F4DDE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kumimoji="1" lang="ja-JP" altLang="en-US"/>
              <a:t>まとめ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82BB294-5BAC-5046-A4DB-32D6BB0DB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実装してわかったこと</a:t>
            </a:r>
          </a:p>
        </p:txBody>
      </p:sp>
      <p:pic>
        <p:nvPicPr>
          <p:cNvPr id="5" name="Google Shape;381;p38">
            <a:extLst>
              <a:ext uri="{FF2B5EF4-FFF2-40B4-BE49-F238E27FC236}">
                <a16:creationId xmlns:a16="http://schemas.microsoft.com/office/drawing/2014/main" id="{313102AB-B1A3-4448-8772-55B25E4B30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1918" y="2122949"/>
            <a:ext cx="2132428" cy="111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9;p38">
            <a:extLst>
              <a:ext uri="{FF2B5EF4-FFF2-40B4-BE49-F238E27FC236}">
                <a16:creationId xmlns:a16="http://schemas.microsoft.com/office/drawing/2014/main" id="{CAADCB91-6F58-984C-A443-D2A79E719C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104" y="1588733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71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42398-1CC4-D447-ADD1-22314C3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実装してみてわかったこと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87B943-40F9-674C-8FF4-454A462A9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SPFx </a:t>
            </a:r>
            <a:r>
              <a:rPr kumimoji="1" lang="ja-JP" altLang="en-US" dirty="0"/>
              <a:t>で作った機能は</a:t>
            </a:r>
            <a:r>
              <a:rPr kumimoji="1" lang="en-US" altLang="ja-JP" dirty="0"/>
              <a:t> CORS </a:t>
            </a:r>
            <a:r>
              <a:rPr kumimoji="1" lang="ja-JP" altLang="en-US" dirty="0"/>
              <a:t>影響を受ける</a:t>
            </a:r>
            <a:endParaRPr kumimoji="1" lang="en-US" altLang="ja-JP" dirty="0"/>
          </a:p>
          <a:p>
            <a:r>
              <a:rPr kumimoji="1" lang="en-US" altLang="ja-JP" dirty="0"/>
              <a:t>Docker </a:t>
            </a:r>
            <a:r>
              <a:rPr kumimoji="1" lang="ja-JP" altLang="en-US" dirty="0"/>
              <a:t>を活用すれば、端末依存なく開発環境も統一して管理できる</a:t>
            </a:r>
            <a:endParaRPr kumimoji="1" lang="en-US" altLang="ja-JP" dirty="0"/>
          </a:p>
          <a:p>
            <a:r>
              <a:rPr kumimoji="1" lang="en-US" altLang="ja-JP" dirty="0"/>
              <a:t>Docker 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 gulp serve </a:t>
            </a:r>
            <a:r>
              <a:rPr kumimoji="1" lang="ja-JP" altLang="en-US" dirty="0"/>
              <a:t>で </a:t>
            </a:r>
            <a:r>
              <a:rPr kumimoji="1" lang="en-US" altLang="ja-JP" dirty="0"/>
              <a:t>localhost </a:t>
            </a:r>
            <a:r>
              <a:rPr kumimoji="1" lang="ja-JP" altLang="en-US" dirty="0"/>
              <a:t>のページを出すのは少し面倒</a:t>
            </a:r>
            <a:endParaRPr kumimoji="1" lang="en-US" altLang="ja-JP" dirty="0"/>
          </a:p>
          <a:p>
            <a:r>
              <a:rPr kumimoji="1" lang="en-US" altLang="ja-JP" dirty="0" err="1"/>
              <a:t>SPFx</a:t>
            </a:r>
            <a:r>
              <a:rPr kumimoji="1" lang="ja-JP" altLang="en-US" dirty="0"/>
              <a:t>を使うと、</a:t>
            </a:r>
            <a:r>
              <a:rPr kumimoji="1" lang="en-US" altLang="ja-JP" dirty="0"/>
              <a:t>SPO</a:t>
            </a:r>
            <a:r>
              <a:rPr kumimoji="1" lang="ja-JP" altLang="en-US" dirty="0"/>
              <a:t>監査ログに加えてログ関連の業務に自由の幅が出せる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かも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C1E9D5-239F-C741-B2B9-42998F909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847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Meiryo UI" panose="020B0604030504040204" pitchFamily="34" charset="-128"/>
                <a:ea typeface="Meiryo UI" panose="020B0604030504040204" pitchFamily="34" charset="-128"/>
              </a:rPr>
              <a:t>Thanks!</a:t>
            </a:r>
            <a:endParaRPr sz="6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eiryo UI" panose="020B0604030504040204" pitchFamily="34" charset="-128"/>
                <a:ea typeface="Meiryo UI" panose="020B0604030504040204" pitchFamily="34" charset="-128"/>
                <a:sym typeface="Muli"/>
              </a:rPr>
              <a:t>Any questions?</a:t>
            </a: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69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066216"/>
            <a:ext cx="3886200" cy="30181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Yuji </a:t>
            </a:r>
            <a:r>
              <a:rPr lang="en-US" b="1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Masaoka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en-US" b="1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まっぴぃ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青い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R 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の会社で情シスやってます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Community Organizer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- Japan Azure Cosmos DB User</a:t>
            </a:r>
            <a:r>
              <a:rPr lang="ja-JP" alt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Group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- Japan SQL Server User Group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Twitter: </a:t>
            </a:r>
            <a:r>
              <a:rPr lang="en" sz="16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@</a:t>
            </a:r>
            <a:r>
              <a:rPr lang="en" sz="1600" dirty="0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mappie_kochi</a:t>
            </a:r>
            <a:endParaRPr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/>
          <a:srcRect t="3872" b="33702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7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1B2A4-6AE5-4DC3-8F13-42A100541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0.</a:t>
            </a:r>
            <a:br>
              <a:rPr kumimoji="1" lang="en-US" altLang="ja-JP" dirty="0"/>
            </a:br>
            <a:r>
              <a:rPr kumimoji="1" lang="ja-JP" altLang="en-US" dirty="0"/>
              <a:t>今回やったこと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EAB4E7-F57D-4445-9BD5-AA8400297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Google Shape;378;p38">
            <a:extLst>
              <a:ext uri="{FF2B5EF4-FFF2-40B4-BE49-F238E27FC236}">
                <a16:creationId xmlns:a16="http://schemas.microsoft.com/office/drawing/2014/main" id="{5679A453-6289-4C64-904D-3CC1BDF17F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2379" y="1397594"/>
            <a:ext cx="1469521" cy="1674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9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83B7F9-922E-4623-B640-01F9189EFBF6}"/>
              </a:ext>
            </a:extLst>
          </p:cNvPr>
          <p:cNvSpPr/>
          <p:nvPr/>
        </p:nvSpPr>
        <p:spPr>
          <a:xfrm>
            <a:off x="580550" y="1262974"/>
            <a:ext cx="7158513" cy="3609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539051F-FF35-4D46-B2C0-3091F56E723D}"/>
              </a:ext>
            </a:extLst>
          </p:cNvPr>
          <p:cNvSpPr/>
          <p:nvPr/>
        </p:nvSpPr>
        <p:spPr>
          <a:xfrm>
            <a:off x="3031653" y="1714499"/>
            <a:ext cx="4407372" cy="28908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814A60-4A85-FC47-A987-E878DC2A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9" y="205975"/>
            <a:ext cx="8072913" cy="857400"/>
          </a:xfrm>
        </p:spPr>
        <p:txBody>
          <a:bodyPr/>
          <a:lstStyle/>
          <a:p>
            <a:r>
              <a:rPr kumimoji="1" lang="en-US" altLang="ja-JP" dirty="0" err="1"/>
              <a:t>SPFx</a:t>
            </a:r>
            <a:r>
              <a:rPr kumimoji="1" lang="ja-JP" altLang="en-US" dirty="0"/>
              <a:t>を使った</a:t>
            </a:r>
            <a:r>
              <a:rPr kumimoji="1" lang="en-US" altLang="ja-JP" dirty="0"/>
              <a:t>SPO</a:t>
            </a:r>
            <a:r>
              <a:rPr kumimoji="1" lang="ja-JP" altLang="en-US" dirty="0"/>
              <a:t>のアクセスログ取得の</a:t>
            </a:r>
            <a:r>
              <a:rPr kumimoji="1" lang="en-US" altLang="ja-JP" dirty="0" err="1"/>
              <a:t>PoC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9AC847-9F58-A84D-BE7B-D516D62B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7D89DA-1431-4619-9D82-593DEED4A74E}"/>
              </a:ext>
            </a:extLst>
          </p:cNvPr>
          <p:cNvSpPr/>
          <p:nvPr/>
        </p:nvSpPr>
        <p:spPr>
          <a:xfrm>
            <a:off x="1081082" y="1714500"/>
            <a:ext cx="1433512" cy="10763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5B8BDDE2-2F7B-43C2-909E-F5E98202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7" y="1343829"/>
            <a:ext cx="340520" cy="34052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F1F7EC-8126-4EAC-B903-434BDCD6314B}"/>
              </a:ext>
            </a:extLst>
          </p:cNvPr>
          <p:cNvSpPr/>
          <p:nvPr/>
        </p:nvSpPr>
        <p:spPr>
          <a:xfrm>
            <a:off x="1214075" y="2222364"/>
            <a:ext cx="1167525" cy="4000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SPFx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640712-D87A-4CDD-AF0E-5B2D417A2322}"/>
              </a:ext>
            </a:extLst>
          </p:cNvPr>
          <p:cNvSpPr txBox="1"/>
          <p:nvPr/>
        </p:nvSpPr>
        <p:spPr>
          <a:xfrm>
            <a:off x="1147578" y="1746260"/>
            <a:ext cx="130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各サイトのページ</a:t>
            </a:r>
          </a:p>
        </p:txBody>
      </p:sp>
      <p:pic>
        <p:nvPicPr>
          <p:cNvPr id="13" name="図 12" descr="図形, アイコン&#10;&#10;自動的に生成された説明">
            <a:extLst>
              <a:ext uri="{FF2B5EF4-FFF2-40B4-BE49-F238E27FC236}">
                <a16:creationId xmlns:a16="http://schemas.microsoft.com/office/drawing/2014/main" id="{D3AF5E92-AFB3-44AB-BB77-EB71A876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32" y="1359219"/>
            <a:ext cx="388196" cy="309741"/>
          </a:xfrm>
          <a:prstGeom prst="rect">
            <a:avLst/>
          </a:prstGeom>
        </p:spPr>
      </p:pic>
      <p:pic>
        <p:nvPicPr>
          <p:cNvPr id="1028" name="Picture 4" descr="Azure Service Bus - Reviews, Pros &amp; Cons | Companies using Azure Service Bus">
            <a:extLst>
              <a:ext uri="{FF2B5EF4-FFF2-40B4-BE49-F238E27FC236}">
                <a16:creationId xmlns:a16="http://schemas.microsoft.com/office/drawing/2014/main" id="{4285FCD6-E196-4C1B-8E22-4712245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82" y="216521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E63D120-6CC9-41D7-85B2-DAF50289A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108" y="2232079"/>
            <a:ext cx="380620" cy="38062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F35ED53-DFED-4950-908F-3F2969B2EBD0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2381600" y="2422389"/>
            <a:ext cx="1011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7038C9-F50F-478C-BE1A-57E9463A14DE}"/>
              </a:ext>
            </a:extLst>
          </p:cNvPr>
          <p:cNvCxnSpPr>
            <a:cxnSpLocks/>
            <a:stCxn id="17" idx="3"/>
            <a:endCxn id="1028" idx="1"/>
          </p:cNvCxnSpPr>
          <p:nvPr/>
        </p:nvCxnSpPr>
        <p:spPr>
          <a:xfrm>
            <a:off x="3773728" y="2422389"/>
            <a:ext cx="838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図 28" descr="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644FC0E2-2839-4BF1-A945-835905EBD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423" y="3638930"/>
            <a:ext cx="552067" cy="552067"/>
          </a:xfrm>
          <a:prstGeom prst="rect">
            <a:avLst/>
          </a:prstGeom>
        </p:spPr>
      </p:pic>
      <p:pic>
        <p:nvPicPr>
          <p:cNvPr id="1030" name="Picture 6" descr="Serverless application with PowerShell: Azure Functions | adatum">
            <a:extLst>
              <a:ext uri="{FF2B5EF4-FFF2-40B4-BE49-F238E27FC236}">
                <a16:creationId xmlns:a16="http://schemas.microsoft.com/office/drawing/2014/main" id="{3C0FC0E3-D427-413F-A38F-6297043B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57" y="2924552"/>
            <a:ext cx="688381" cy="47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917BFC7C-6CEF-48F6-8668-C9CA91D78FDC}"/>
              </a:ext>
            </a:extLst>
          </p:cNvPr>
          <p:cNvCxnSpPr>
            <a:stCxn id="1028" idx="3"/>
            <a:endCxn id="1030" idx="0"/>
          </p:cNvCxnSpPr>
          <p:nvPr/>
        </p:nvCxnSpPr>
        <p:spPr>
          <a:xfrm>
            <a:off x="5126632" y="2422389"/>
            <a:ext cx="1077616" cy="5021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022FE5D4-FAF3-4917-8CE8-D6EDDD66F2BF}"/>
              </a:ext>
            </a:extLst>
          </p:cNvPr>
          <p:cNvCxnSpPr>
            <a:cxnSpLocks/>
            <a:stCxn id="1030" idx="2"/>
            <a:endCxn id="29" idx="3"/>
          </p:cNvCxnSpPr>
          <p:nvPr/>
        </p:nvCxnSpPr>
        <p:spPr>
          <a:xfrm rot="5400000">
            <a:off x="5415029" y="3125744"/>
            <a:ext cx="519681" cy="10587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16AFEA5-FE90-4164-A3C7-A16EFAC74FB2}"/>
              </a:ext>
            </a:extLst>
          </p:cNvPr>
          <p:cNvSpPr txBox="1"/>
          <p:nvPr/>
        </p:nvSpPr>
        <p:spPr>
          <a:xfrm>
            <a:off x="2935527" y="2689138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 Service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2358C97-B2B1-4380-B7DF-FF0BB7D28D1E}"/>
              </a:ext>
            </a:extLst>
          </p:cNvPr>
          <p:cNvSpPr txBox="1"/>
          <p:nvPr/>
        </p:nvSpPr>
        <p:spPr>
          <a:xfrm>
            <a:off x="4215349" y="2685040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 Bus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33A9BB-A2F0-4B40-B939-B0106006E431}"/>
              </a:ext>
            </a:extLst>
          </p:cNvPr>
          <p:cNvSpPr txBox="1"/>
          <p:nvPr/>
        </p:nvSpPr>
        <p:spPr>
          <a:xfrm>
            <a:off x="6204247" y="3348661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Functions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72DE14E-9BB9-4642-B60D-BAE8EB619AC3}"/>
              </a:ext>
            </a:extLst>
          </p:cNvPr>
          <p:cNvSpPr txBox="1"/>
          <p:nvPr/>
        </p:nvSpPr>
        <p:spPr>
          <a:xfrm>
            <a:off x="4159806" y="4205649"/>
            <a:ext cx="130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SQL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41382-38AA-47A7-B095-0D3E47A19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380" y="3070889"/>
            <a:ext cx="509620" cy="509620"/>
          </a:xfrm>
          <a:prstGeom prst="rect">
            <a:avLst/>
          </a:prstGeom>
        </p:spPr>
      </p:pic>
      <p:pic>
        <p:nvPicPr>
          <p:cNvPr id="45" name="図 4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E5865C1-1362-4DD0-91EF-F755E6B5D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073" y="3834631"/>
            <a:ext cx="509620" cy="50962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D28ADA8-818A-46A0-BCB7-B9BEC9A81C5D}"/>
              </a:ext>
            </a:extLst>
          </p:cNvPr>
          <p:cNvSpPr txBox="1"/>
          <p:nvPr/>
        </p:nvSpPr>
        <p:spPr>
          <a:xfrm>
            <a:off x="716816" y="3215933"/>
            <a:ext cx="822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従業員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1EB842-B9EB-456D-8671-A1F2CB0DC94A}"/>
              </a:ext>
            </a:extLst>
          </p:cNvPr>
          <p:cNvSpPr txBox="1"/>
          <p:nvPr/>
        </p:nvSpPr>
        <p:spPr>
          <a:xfrm>
            <a:off x="496359" y="3914963"/>
            <a:ext cx="130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ログ利用希望者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システム管理者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B942970-CDF2-45FC-AEC6-3F9E1DAA3901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796876" y="2622414"/>
            <a:ext cx="962" cy="44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35281796-2CB8-4CCC-A4CA-AF3645140C2F}"/>
              </a:ext>
            </a:extLst>
          </p:cNvPr>
          <p:cNvCxnSpPr>
            <a:cxnSpLocks/>
            <a:stCxn id="45" idx="3"/>
            <a:endCxn id="29" idx="1"/>
          </p:cNvCxnSpPr>
          <p:nvPr/>
        </p:nvCxnSpPr>
        <p:spPr>
          <a:xfrm flipV="1">
            <a:off x="2363693" y="3914964"/>
            <a:ext cx="2229730" cy="1744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C1B9D89-1A98-4ABF-97DE-174F4ABA9A01}"/>
              </a:ext>
            </a:extLst>
          </p:cNvPr>
          <p:cNvSpPr/>
          <p:nvPr/>
        </p:nvSpPr>
        <p:spPr>
          <a:xfrm>
            <a:off x="2049000" y="2085975"/>
            <a:ext cx="399096" cy="2348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Log</a:t>
            </a:r>
            <a:endParaRPr kumimoji="1"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FFE6C3B-E524-4362-9BE3-5665B670F8EB}"/>
              </a:ext>
            </a:extLst>
          </p:cNvPr>
          <p:cNvSpPr/>
          <p:nvPr/>
        </p:nvSpPr>
        <p:spPr>
          <a:xfrm>
            <a:off x="4927084" y="3416690"/>
            <a:ext cx="399096" cy="2348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Log</a:t>
            </a:r>
            <a:endParaRPr kumimoji="1"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2E3FEB8-A428-481E-A218-320D35524E4F}"/>
              </a:ext>
            </a:extLst>
          </p:cNvPr>
          <p:cNvSpPr/>
          <p:nvPr/>
        </p:nvSpPr>
        <p:spPr>
          <a:xfrm>
            <a:off x="4873344" y="3477457"/>
            <a:ext cx="399096" cy="2348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Log</a:t>
            </a:r>
            <a:endParaRPr kumimoji="1"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1DB9F89-61DA-4FA6-95DA-962CB22A1B41}"/>
              </a:ext>
            </a:extLst>
          </p:cNvPr>
          <p:cNvSpPr/>
          <p:nvPr/>
        </p:nvSpPr>
        <p:spPr>
          <a:xfrm>
            <a:off x="4798198" y="3555522"/>
            <a:ext cx="399096" cy="2348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Log</a:t>
            </a:r>
            <a:endParaRPr kumimoji="1"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74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PoC </a:t>
            </a:r>
            <a:r>
              <a:rPr lang="ja-JP" altLang="en-US" dirty="0"/>
              <a:t>実施</a:t>
            </a:r>
            <a:r>
              <a:rPr lang="en" dirty="0"/>
              <a:t>の背景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なぜ</a:t>
            </a:r>
            <a:r>
              <a:rPr lang="en" dirty="0"/>
              <a:t> SPFx </a:t>
            </a:r>
            <a:r>
              <a:rPr lang="en" dirty="0" err="1"/>
              <a:t>で</a:t>
            </a:r>
            <a:r>
              <a:rPr lang="en" dirty="0"/>
              <a:t> SPO </a:t>
            </a:r>
            <a:r>
              <a:rPr lang="en" dirty="0" err="1"/>
              <a:t>のアクセスログを取得</a:t>
            </a:r>
            <a:r>
              <a:rPr lang="en" dirty="0"/>
              <a:t>？</a:t>
            </a:r>
            <a:endParaRPr dirty="0"/>
          </a:p>
        </p:txBody>
      </p:sp>
      <p:pic>
        <p:nvPicPr>
          <p:cNvPr id="7" name="Google Shape;392;p38">
            <a:extLst>
              <a:ext uri="{FF2B5EF4-FFF2-40B4-BE49-F238E27FC236}">
                <a16:creationId xmlns:a16="http://schemas.microsoft.com/office/drawing/2014/main" id="{C04AA672-D5BF-6D48-9558-0AA2EBB379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379" y="2150172"/>
            <a:ext cx="1179393" cy="10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9;p38">
            <a:extLst>
              <a:ext uri="{FF2B5EF4-FFF2-40B4-BE49-F238E27FC236}">
                <a16:creationId xmlns:a16="http://schemas.microsoft.com/office/drawing/2014/main" id="{FDA2C3BA-9B16-C548-9717-0F9FD6EDFC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299" y="1659550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70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BB285B-873E-BE4A-83E9-6EC8987C4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6370AAC-E116-4BCE-8BCA-7C55F64A3557}"/>
              </a:ext>
            </a:extLst>
          </p:cNvPr>
          <p:cNvGrpSpPr/>
          <p:nvPr/>
        </p:nvGrpSpPr>
        <p:grpSpPr>
          <a:xfrm>
            <a:off x="5729199" y="1121814"/>
            <a:ext cx="3350906" cy="2187311"/>
            <a:chOff x="5729199" y="1121814"/>
            <a:chExt cx="3350906" cy="2187311"/>
          </a:xfrm>
        </p:grpSpPr>
        <p:sp>
          <p:nvSpPr>
            <p:cNvPr id="3" name="Google Shape;158;p23">
              <a:extLst>
                <a:ext uri="{FF2B5EF4-FFF2-40B4-BE49-F238E27FC236}">
                  <a16:creationId xmlns:a16="http://schemas.microsoft.com/office/drawing/2014/main" id="{0DF54171-154A-5743-9BDF-34653567C70A}"/>
                </a:ext>
              </a:extLst>
            </p:cNvPr>
            <p:cNvSpPr txBox="1">
              <a:spLocks/>
            </p:cNvSpPr>
            <p:nvPr/>
          </p:nvSpPr>
          <p:spPr>
            <a:xfrm>
              <a:off x="5729199" y="1121814"/>
              <a:ext cx="3350906" cy="1201103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>
                  <a:solidFill>
                    <a:schemeClr val="tx2">
                      <a:lumMod val="1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業務的に</a:t>
              </a:r>
              <a:endParaRPr lang="en-US" altLang="ja-JP" sz="2400" dirty="0">
                <a:solidFill>
                  <a:schemeClr val="tx2">
                    <a:lumMod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lang="en-US" altLang="ja-JP" sz="2400" dirty="0">
                  <a:solidFill>
                    <a:schemeClr val="tx2">
                      <a:lumMod val="1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SPO </a:t>
              </a:r>
              <a:r>
                <a:rPr lang="ja-JP" altLang="en-US" sz="2400">
                  <a:solidFill>
                    <a:schemeClr val="tx2">
                      <a:lumMod val="1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監査ログは</a:t>
              </a:r>
              <a:br>
                <a:rPr lang="ja-JP" altLang="en-US" sz="2400">
                  <a:solidFill>
                    <a:schemeClr val="tx2">
                      <a:lumMod val="1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ja-JP" altLang="en-US" sz="2400" b="1">
                  <a:solidFill>
                    <a:schemeClr val="tx2">
                      <a:lumMod val="1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不便だったから</a:t>
              </a:r>
              <a:endParaRPr lang="ja-JP" altLang="en-US" sz="2400" b="1" dirty="0">
                <a:solidFill>
                  <a:schemeClr val="tx2">
                    <a:lumMod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pic>
          <p:nvPicPr>
            <p:cNvPr id="1026" name="Picture 2" descr="挫折のイラスト（棒人間）">
              <a:extLst>
                <a:ext uri="{FF2B5EF4-FFF2-40B4-BE49-F238E27FC236}">
                  <a16:creationId xmlns:a16="http://schemas.microsoft.com/office/drawing/2014/main" id="{A2350B62-AB42-DC4E-8328-511AD72C6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17" y="1983316"/>
              <a:ext cx="1325809" cy="1325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2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 監査ログ</a:t>
            </a:r>
            <a:r>
              <a:rPr lang="ja-JP" altLang="en-US" dirty="0"/>
              <a:t>が</a:t>
            </a:r>
            <a:r>
              <a:rPr lang="en" dirty="0"/>
              <a:t>不便</a:t>
            </a:r>
            <a:r>
              <a:rPr lang="ja-JP" altLang="en-US" dirty="0"/>
              <a:t>だった</a:t>
            </a:r>
            <a:r>
              <a:rPr lang="en" dirty="0"/>
              <a:t>ポイント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ja-JP" altLang="en-US" dirty="0"/>
              <a:t>管理者画面をユーザーには解放しにくい</a:t>
            </a:r>
            <a:endParaRPr lang="en-US" altLang="ja-JP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ja-JP" altLang="en-US" dirty="0"/>
              <a:t>ドキュメント関連の操作ログが未対応</a:t>
            </a:r>
          </a:p>
          <a:p>
            <a:pPr lvl="0">
              <a:spcBef>
                <a:spcPts val="0"/>
              </a:spcBef>
            </a:pPr>
            <a:r>
              <a:rPr lang="ja-JP" altLang="en-US" dirty="0"/>
              <a:t>リスト内のアイテムの表示ログが取れない</a:t>
            </a:r>
          </a:p>
          <a:p>
            <a:pPr lvl="0">
              <a:spcBef>
                <a:spcPts val="0"/>
              </a:spcBef>
            </a:pPr>
            <a:r>
              <a:rPr lang="ja-JP" altLang="en-US" dirty="0"/>
              <a:t>ユーザーがどこからアクセスしてきたのか、一部の情報が分からない（外部サイトなど）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監査ログの仕様に業務を合わせることも考えたが、ユーザー影響やログ分析への影響が大きかった</a:t>
            </a:r>
            <a:endParaRPr lang="en-US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93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719EB7-9D36-F54B-8C4A-6DC5F4DDE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altLang="ja-JP" dirty="0"/>
              <a:t>2.</a:t>
            </a:r>
            <a:br>
              <a:rPr lang="en-US" altLang="ja-JP" dirty="0"/>
            </a:br>
            <a:r>
              <a:rPr lang="ja-JP" altLang="en-US"/>
              <a:t>アーキテクチャ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82BB294-5BAC-5046-A4DB-32D6BB0DB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実装詳細</a:t>
            </a:r>
          </a:p>
        </p:txBody>
      </p:sp>
      <p:pic>
        <p:nvPicPr>
          <p:cNvPr id="9" name="Google Shape;116;p19">
            <a:extLst>
              <a:ext uri="{FF2B5EF4-FFF2-40B4-BE49-F238E27FC236}">
                <a16:creationId xmlns:a16="http://schemas.microsoft.com/office/drawing/2014/main" id="{4FE70BE0-6B6F-E048-9C04-783592FE8B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6770" y="2250003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19">
            <a:extLst>
              <a:ext uri="{FF2B5EF4-FFF2-40B4-BE49-F238E27FC236}">
                <a16:creationId xmlns:a16="http://schemas.microsoft.com/office/drawing/2014/main" id="{00B14623-AF0D-F049-88DF-9BDA408F8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6770" y="1857437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8;p19">
            <a:extLst>
              <a:ext uri="{FF2B5EF4-FFF2-40B4-BE49-F238E27FC236}">
                <a16:creationId xmlns:a16="http://schemas.microsoft.com/office/drawing/2014/main" id="{3EA6043F-A0D2-5940-B55A-2FB2F5D0D2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756" y="836105"/>
            <a:ext cx="1245500" cy="7999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8;p19">
            <a:extLst>
              <a:ext uri="{FF2B5EF4-FFF2-40B4-BE49-F238E27FC236}">
                <a16:creationId xmlns:a16="http://schemas.microsoft.com/office/drawing/2014/main" id="{909899C1-02AA-CD44-B893-F6E7EFE44C37}"/>
              </a:ext>
            </a:extLst>
          </p:cNvPr>
          <p:cNvSpPr/>
          <p:nvPr/>
        </p:nvSpPr>
        <p:spPr>
          <a:xfrm>
            <a:off x="6677095" y="1725115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03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B28E24F-A15E-7046-818F-A37886C0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SPFx </a:t>
            </a:r>
            <a:r>
              <a:rPr lang="ja-JP" altLang="en-US"/>
              <a:t>開発環境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1F00947-859C-8A46-A1BC-AB0AF322C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altLang="ja-JP" dirty="0"/>
              <a:t>Docker </a:t>
            </a:r>
            <a:r>
              <a:rPr lang="ja-JP" altLang="en-US" dirty="0"/>
              <a:t>または</a:t>
            </a:r>
            <a:r>
              <a:rPr lang="en-US" altLang="ja-JP" dirty="0"/>
              <a:t> n </a:t>
            </a:r>
            <a:r>
              <a:rPr lang="ja-JP" altLang="en-US" dirty="0"/>
              <a:t>を使ってサクッと環境構築</a:t>
            </a:r>
            <a:endParaRPr lang="en-US" altLang="ja-JP" dirty="0"/>
          </a:p>
          <a:p>
            <a:r>
              <a:rPr lang="ja-JP" altLang="en-US" dirty="0"/>
              <a:t>及川さんの</a:t>
            </a:r>
            <a:r>
              <a:rPr lang="en-US" altLang="ja-JP" dirty="0"/>
              <a:t>SPFx + Docker </a:t>
            </a:r>
            <a:r>
              <a:rPr lang="ja-JP" altLang="en-US" dirty="0"/>
              <a:t>記事が神</a:t>
            </a:r>
            <a:r>
              <a:rPr lang="en-US" altLang="ja-JP" dirty="0"/>
              <a:t>!!</a:t>
            </a:r>
          </a:p>
          <a:p>
            <a:r>
              <a:rPr lang="en-US" altLang="ja-JP" dirty="0"/>
              <a:t>Docker Compose </a:t>
            </a:r>
            <a:r>
              <a:rPr lang="ja-JP" altLang="en-US" dirty="0"/>
              <a:t>で</a:t>
            </a:r>
            <a:r>
              <a:rPr lang="en-US" altLang="ja-JP" dirty="0"/>
              <a:t> </a:t>
            </a:r>
            <a:r>
              <a:rPr lang="en-US" altLang="ja-JP" dirty="0" err="1"/>
              <a:t>IaC</a:t>
            </a:r>
            <a:r>
              <a:rPr lang="en-US" altLang="ja-JP" dirty="0"/>
              <a:t> </a:t>
            </a:r>
            <a:r>
              <a:rPr lang="ja-JP" altLang="en-US" dirty="0"/>
              <a:t>を実現</a:t>
            </a:r>
            <a:endParaRPr lang="en-US" altLang="ja-JP" dirty="0"/>
          </a:p>
          <a:p>
            <a:r>
              <a:rPr lang="en-US" altLang="ja-JP" dirty="0"/>
              <a:t>Linux / macOS </a:t>
            </a:r>
            <a:r>
              <a:rPr lang="ja-JP" altLang="en-US" dirty="0"/>
              <a:t>なら</a:t>
            </a:r>
            <a:r>
              <a:rPr lang="en-US" altLang="ja-JP" dirty="0"/>
              <a:t> n </a:t>
            </a:r>
            <a:r>
              <a:rPr lang="ja-JP" altLang="en-US" dirty="0"/>
              <a:t>でホストの</a:t>
            </a:r>
            <a:r>
              <a:rPr lang="en-US" altLang="ja-JP" dirty="0"/>
              <a:t> Node.js </a:t>
            </a:r>
            <a:r>
              <a:rPr lang="ja-JP" altLang="en-US" dirty="0"/>
              <a:t>も管理可能</a:t>
            </a:r>
            <a:endParaRPr lang="en-US" altLang="ja-JP" dirty="0"/>
          </a:p>
          <a:p>
            <a:pPr marL="76200" indent="0">
              <a:buNone/>
            </a:pPr>
            <a:r>
              <a:rPr lang="en-US" altLang="ja-JP" sz="1400" dirty="0">
                <a:hlinkClick r:id="rId2"/>
              </a:rPr>
              <a:t>https://sharepoint.orivers.jp/article/9965</a:t>
            </a:r>
            <a:endParaRPr lang="en-US" altLang="ja-JP" sz="1400" dirty="0"/>
          </a:p>
          <a:p>
            <a:pPr marL="76200" indent="0">
              <a:buNone/>
            </a:pPr>
            <a:r>
              <a:rPr lang="en-US" altLang="ja-JP" sz="1400" dirty="0">
                <a:hlinkClick r:id="rId3"/>
              </a:rPr>
              <a:t>https://zenn.dev/ymasaoka/articles/using-n-for-downgrade-nodejs</a:t>
            </a:r>
            <a:endParaRPr lang="en-US" altLang="ja-JP" sz="1400" dirty="0"/>
          </a:p>
          <a:p>
            <a:pPr marL="76200" indent="0">
              <a:buNone/>
            </a:pPr>
            <a:r>
              <a:rPr lang="en-US" altLang="ja-JP" sz="1400" dirty="0">
                <a:hlinkClick r:id="rId4"/>
              </a:rPr>
              <a:t>https://</a:t>
            </a:r>
            <a:r>
              <a:rPr lang="en-US" altLang="ja-JP" sz="1400" dirty="0" err="1">
                <a:hlinkClick r:id="rId4"/>
              </a:rPr>
              <a:t>github.com</a:t>
            </a:r>
            <a:r>
              <a:rPr lang="en-US" altLang="ja-JP" sz="1400" dirty="0">
                <a:hlinkClick r:id="rId4"/>
              </a:rPr>
              <a:t>/</a:t>
            </a:r>
            <a:r>
              <a:rPr lang="en-US" altLang="ja-JP" sz="1400" dirty="0" err="1">
                <a:hlinkClick r:id="rId4"/>
              </a:rPr>
              <a:t>ymasaoka</a:t>
            </a:r>
            <a:r>
              <a:rPr lang="en-US" altLang="ja-JP" sz="1400" dirty="0">
                <a:hlinkClick r:id="rId4"/>
              </a:rPr>
              <a:t>/docker-</a:t>
            </a:r>
            <a:r>
              <a:rPr lang="en-US" altLang="ja-JP" sz="1400" dirty="0" err="1">
                <a:hlinkClick r:id="rId4"/>
              </a:rPr>
              <a:t>spfx</a:t>
            </a:r>
            <a:endParaRPr lang="ja-JP" altLang="en-US" sz="1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9F525B-5636-6C41-A3DE-1D04955EA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4362663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455</Words>
  <Application>Microsoft Office PowerPoint</Application>
  <PresentationFormat>画面に合わせる (16:9)</PresentationFormat>
  <Paragraphs>105</Paragraphs>
  <Slides>17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Lexend Deca</vt:lpstr>
      <vt:lpstr>Meiryo UI</vt:lpstr>
      <vt:lpstr>Muli</vt:lpstr>
      <vt:lpstr>Arial</vt:lpstr>
      <vt:lpstr>Aliena template</vt:lpstr>
      <vt:lpstr>1_Aliena template</vt:lpstr>
      <vt:lpstr>SPFx で SPO サイトのアクセスログを取得してみる</vt:lpstr>
      <vt:lpstr>PowerPoint プレゼンテーション</vt:lpstr>
      <vt:lpstr>0. 今回やったこと</vt:lpstr>
      <vt:lpstr>SPFxを使ったSPOのアクセスログ取得のPoC</vt:lpstr>
      <vt:lpstr>1. PoC 実施の背景</vt:lpstr>
      <vt:lpstr>PowerPoint プレゼンテーション</vt:lpstr>
      <vt:lpstr>SPO 監査ログが不便だったポイント</vt:lpstr>
      <vt:lpstr>2. アーキテクチャ</vt:lpstr>
      <vt:lpstr>SPFx 開発環境</vt:lpstr>
      <vt:lpstr>全体アーキテクチャ (再掲)</vt:lpstr>
      <vt:lpstr>全体アーキテクチャ (改善できる?)</vt:lpstr>
      <vt:lpstr>Demo</vt:lpstr>
      <vt:lpstr>今日のオチ</vt:lpstr>
      <vt:lpstr>頑張って作ってた途中で・・・</vt:lpstr>
      <vt:lpstr>まとめ</vt:lpstr>
      <vt:lpstr>実装してみてわかったこと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政岡 裕士</cp:lastModifiedBy>
  <cp:revision>37</cp:revision>
  <dcterms:modified xsi:type="dcterms:W3CDTF">2020-12-08T08:22:40Z</dcterms:modified>
</cp:coreProperties>
</file>